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  <p:sldMasterId id="2147483750" r:id="rId7"/>
  </p:sldMasterIdLst>
  <p:notesMasterIdLst>
    <p:notesMasterId r:id="rId38"/>
  </p:notesMasterIdLst>
  <p:sldIdLst>
    <p:sldId id="256" r:id="rId8"/>
    <p:sldId id="281" r:id="rId9"/>
    <p:sldId id="274" r:id="rId10"/>
    <p:sldId id="275" r:id="rId11"/>
    <p:sldId id="276" r:id="rId12"/>
    <p:sldId id="278" r:id="rId13"/>
    <p:sldId id="277" r:id="rId14"/>
    <p:sldId id="279" r:id="rId15"/>
    <p:sldId id="280" r:id="rId16"/>
    <p:sldId id="271" r:id="rId17"/>
    <p:sldId id="282" r:id="rId18"/>
    <p:sldId id="272" r:id="rId19"/>
    <p:sldId id="270" r:id="rId20"/>
    <p:sldId id="257" r:id="rId21"/>
    <p:sldId id="258" r:id="rId22"/>
    <p:sldId id="259" r:id="rId23"/>
    <p:sldId id="260" r:id="rId24"/>
    <p:sldId id="262" r:id="rId25"/>
    <p:sldId id="263" r:id="rId26"/>
    <p:sldId id="264" r:id="rId27"/>
    <p:sldId id="261" r:id="rId28"/>
    <p:sldId id="265" r:id="rId29"/>
    <p:sldId id="266" r:id="rId30"/>
    <p:sldId id="268" r:id="rId31"/>
    <p:sldId id="267" r:id="rId32"/>
    <p:sldId id="273" r:id="rId33"/>
    <p:sldId id="283" r:id="rId34"/>
    <p:sldId id="285" r:id="rId35"/>
    <p:sldId id="269" r:id="rId36"/>
    <p:sldId id="284" r:id="rId37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0FF"/>
    <a:srgbClr val="FF60FF"/>
    <a:srgbClr val="FFA0FF"/>
    <a:srgbClr val="002060"/>
    <a:srgbClr val="FF00A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0E6F05F1-D227-4C7B-9983-0EE5F1AED732}"/>
    <pc:docChg chg="undo custSel addSld modSld sldOrd">
      <pc:chgData name="Fujiwara Tomomasa" userId="773db4682fb361c6" providerId="LiveId" clId="{0E6F05F1-D227-4C7B-9983-0EE5F1AED732}" dt="2020-07-31T13:08:33.181" v="5798" actId="14826"/>
      <pc:docMkLst>
        <pc:docMk/>
      </pc:docMkLst>
      <pc:sldChg chg="modSp mod">
        <pc:chgData name="Fujiwara Tomomasa" userId="773db4682fb361c6" providerId="LiveId" clId="{0E6F05F1-D227-4C7B-9983-0EE5F1AED732}" dt="2020-07-30T14:06:43.851" v="2273" actId="14838"/>
        <pc:sldMkLst>
          <pc:docMk/>
          <pc:sldMk cId="104516616" sldId="256"/>
        </pc:sldMkLst>
        <pc:spChg chg="mod">
          <ac:chgData name="Fujiwara Tomomasa" userId="773db4682fb361c6" providerId="LiveId" clId="{0E6F05F1-D227-4C7B-9983-0EE5F1AED732}" dt="2020-07-30T14:06:20.238" v="2270" actId="14838"/>
          <ac:spMkLst>
            <pc:docMk/>
            <pc:sldMk cId="104516616" sldId="256"/>
            <ac:spMk id="2" creationId="{1D359616-4719-48E2-9E20-D55C83F6A660}"/>
          </ac:spMkLst>
        </pc:spChg>
        <pc:spChg chg="mod">
          <ac:chgData name="Fujiwara Tomomasa" userId="773db4682fb361c6" providerId="LiveId" clId="{0E6F05F1-D227-4C7B-9983-0EE5F1AED732}" dt="2020-07-30T14:06:43.851" v="2273" actId="14838"/>
          <ac:spMkLst>
            <pc:docMk/>
            <pc:sldMk cId="104516616" sldId="256"/>
            <ac:spMk id="3" creationId="{19CBCE47-94E9-4961-B702-9C4D05317062}"/>
          </ac:spMkLst>
        </pc:spChg>
        <pc:spChg chg="mod">
          <ac:chgData name="Fujiwara Tomomasa" userId="773db4682fb361c6" providerId="LiveId" clId="{0E6F05F1-D227-4C7B-9983-0EE5F1AED732}" dt="2020-07-30T14:06:00.174" v="2268" actId="20577"/>
          <ac:spMkLst>
            <pc:docMk/>
            <pc:sldMk cId="104516616" sldId="256"/>
            <ac:spMk id="4" creationId="{A57E43E3-0B73-490C-B13E-B45A3942AC03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104516616" sldId="256"/>
            <ac:spMk id="5" creationId="{8E975D6A-E6B3-4CC3-B9B2-AB2A32779D09}"/>
          </ac:spMkLst>
        </pc:spChg>
      </pc:sldChg>
      <pc:sldChg chg="addSp modSp new mod">
        <pc:chgData name="Fujiwara Tomomasa" userId="773db4682fb361c6" providerId="LiveId" clId="{0E6F05F1-D227-4C7B-9983-0EE5F1AED732}" dt="2020-07-28T10:24:07.040" v="88" actId="1076"/>
        <pc:sldMkLst>
          <pc:docMk/>
          <pc:sldMk cId="819677300" sldId="257"/>
        </pc:sldMkLst>
        <pc:spChg chg="mod">
          <ac:chgData name="Fujiwara Tomomasa" userId="773db4682fb361c6" providerId="LiveId" clId="{0E6F05F1-D227-4C7B-9983-0EE5F1AED732}" dt="2020-07-28T10:21:39.924" v="27" actId="20577"/>
          <ac:spMkLst>
            <pc:docMk/>
            <pc:sldMk cId="819677300" sldId="257"/>
            <ac:spMk id="2" creationId="{2A97D0A7-A9F5-49D3-B14A-B52F97DA9FD0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3" creationId="{C44F57ED-E948-467D-B895-5DF9D0DC7D3C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4" creationId="{1955266D-922D-48D2-B5D8-207891E53707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5" creationId="{724E2678-3D53-493A-9B07-4B42817841B0}"/>
          </ac:spMkLst>
        </pc:spChg>
        <pc:spChg chg="add mod">
          <ac:chgData name="Fujiwara Tomomasa" userId="773db4682fb361c6" providerId="LiveId" clId="{0E6F05F1-D227-4C7B-9983-0EE5F1AED732}" dt="2020-07-28T10:24:07.040" v="88" actId="1076"/>
          <ac:spMkLst>
            <pc:docMk/>
            <pc:sldMk cId="819677300" sldId="257"/>
            <ac:spMk id="8" creationId="{3A966DD4-5F5A-425D-BFB3-B8C8DE7C2378}"/>
          </ac:spMkLst>
        </pc:spChg>
        <pc:picChg chg="add mod">
          <ac:chgData name="Fujiwara Tomomasa" userId="773db4682fb361c6" providerId="LiveId" clId="{0E6F05F1-D227-4C7B-9983-0EE5F1AED732}" dt="2020-07-28T10:23:13.744" v="50" actId="14100"/>
          <ac:picMkLst>
            <pc:docMk/>
            <pc:sldMk cId="819677300" sldId="257"/>
            <ac:picMk id="7" creationId="{345457DE-B66E-43DF-9A40-AB1A56A2CA37}"/>
          </ac:picMkLst>
        </pc:picChg>
      </pc:sldChg>
      <pc:sldChg chg="addSp modSp new mod">
        <pc:chgData name="Fujiwara Tomomasa" userId="773db4682fb361c6" providerId="LiveId" clId="{0E6F05F1-D227-4C7B-9983-0EE5F1AED732}" dt="2020-07-28T10:56:43.446" v="341" actId="1037"/>
        <pc:sldMkLst>
          <pc:docMk/>
          <pc:sldMk cId="2532502382" sldId="258"/>
        </pc:sldMkLst>
        <pc:spChg chg="add">
          <ac:chgData name="Fujiwara Tomomasa" userId="773db4682fb361c6" providerId="LiveId" clId="{0E6F05F1-D227-4C7B-9983-0EE5F1AED732}" dt="2020-07-28T10:26:23.155" v="94" actId="22"/>
          <ac:spMkLst>
            <pc:docMk/>
            <pc:sldMk cId="2532502382" sldId="258"/>
            <ac:spMk id="9" creationId="{B01B8A08-D428-4B20-B4A2-F3484D77AEF0}"/>
          </ac:spMkLst>
        </pc:spChg>
        <pc:spChg chg="add mod">
          <ac:chgData name="Fujiwara Tomomasa" userId="773db4682fb361c6" providerId="LiveId" clId="{0E6F05F1-D227-4C7B-9983-0EE5F1AED732}" dt="2020-07-28T10:56:17.253" v="210" actId="1076"/>
          <ac:spMkLst>
            <pc:docMk/>
            <pc:sldMk cId="2532502382" sldId="258"/>
            <ac:spMk id="17" creationId="{C4441EC3-B58D-446E-AE9F-17E63F7C79E5}"/>
          </ac:spMkLst>
        </pc:spChg>
        <pc:spChg chg="add mod">
          <ac:chgData name="Fujiwara Tomomasa" userId="773db4682fb361c6" providerId="LiveId" clId="{0E6F05F1-D227-4C7B-9983-0EE5F1AED732}" dt="2020-07-28T10:56:43.446" v="341" actId="1037"/>
          <ac:spMkLst>
            <pc:docMk/>
            <pc:sldMk cId="2532502382" sldId="258"/>
            <ac:spMk id="19" creationId="{866F2AD8-F2F4-4533-AAA0-587868C4130F}"/>
          </ac:spMkLst>
        </pc:spChg>
        <pc:picChg chg="add mod modCrop">
          <ac:chgData name="Fujiwara Tomomasa" userId="773db4682fb361c6" providerId="LiveId" clId="{0E6F05F1-D227-4C7B-9983-0EE5F1AED732}" dt="2020-07-28T10:55:47.169" v="207" actId="692"/>
          <ac:picMkLst>
            <pc:docMk/>
            <pc:sldMk cId="2532502382" sldId="258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28T10:55:47.169" v="207" actId="692"/>
          <ac:picMkLst>
            <pc:docMk/>
            <pc:sldMk cId="2532502382" sldId="258"/>
            <ac:picMk id="11" creationId="{A6BF0D67-5ED6-46A5-B514-4C7854BBED1F}"/>
          </ac:picMkLst>
        </pc:picChg>
        <pc:picChg chg="add mod">
          <ac:chgData name="Fujiwara Tomomasa" userId="773db4682fb361c6" providerId="LiveId" clId="{0E6F05F1-D227-4C7B-9983-0EE5F1AED732}" dt="2020-07-28T10:55:24.332" v="205" actId="692"/>
          <ac:picMkLst>
            <pc:docMk/>
            <pc:sldMk cId="2532502382" sldId="258"/>
            <ac:picMk id="13" creationId="{F3B834DD-E8F4-41F8-85B7-688718CFC223}"/>
          </ac:picMkLst>
        </pc:picChg>
        <pc:picChg chg="add mod">
          <ac:chgData name="Fujiwara Tomomasa" userId="773db4682fb361c6" providerId="LiveId" clId="{0E6F05F1-D227-4C7B-9983-0EE5F1AED732}" dt="2020-07-28T10:55:24.332" v="205" actId="692"/>
          <ac:picMkLst>
            <pc:docMk/>
            <pc:sldMk cId="2532502382" sldId="258"/>
            <ac:picMk id="15" creationId="{1D3ED8DC-34BA-41B2-9152-33180FC45623}"/>
          </ac:picMkLst>
        </pc:picChg>
      </pc:sldChg>
      <pc:sldChg chg="addSp delSp modSp add mod ord">
        <pc:chgData name="Fujiwara Tomomasa" userId="773db4682fb361c6" providerId="LiveId" clId="{0E6F05F1-D227-4C7B-9983-0EE5F1AED732}" dt="2020-07-28T10:59:50.376" v="394"/>
        <pc:sldMkLst>
          <pc:docMk/>
          <pc:sldMk cId="4196164191" sldId="259"/>
        </pc:sldMkLst>
        <pc:spChg chg="mod">
          <ac:chgData name="Fujiwara Tomomasa" userId="773db4682fb361c6" providerId="LiveId" clId="{0E6F05F1-D227-4C7B-9983-0EE5F1AED732}" dt="2020-07-28T10:59:41.049" v="392" actId="20577"/>
          <ac:spMkLst>
            <pc:docMk/>
            <pc:sldMk cId="4196164191" sldId="259"/>
            <ac:spMk id="9" creationId="{B01B8A08-D428-4B20-B4A2-F3484D77AEF0}"/>
          </ac:spMkLst>
        </pc:spChg>
        <pc:picChg chg="del mod modCrop">
          <ac:chgData name="Fujiwara Tomomasa" userId="773db4682fb361c6" providerId="LiveId" clId="{0E6F05F1-D227-4C7B-9983-0EE5F1AED732}" dt="2020-07-28T10:54:17.670" v="116" actId="21"/>
          <ac:picMkLst>
            <pc:docMk/>
            <pc:sldMk cId="4196164191" sldId="259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28T10:59:35.361" v="372" actId="14100"/>
          <ac:picMkLst>
            <pc:docMk/>
            <pc:sldMk cId="4196164191" sldId="259"/>
            <ac:picMk id="8" creationId="{7BA71967-9511-48A3-868E-CE37B89FEFAE}"/>
          </ac:picMkLst>
        </pc:picChg>
      </pc:sldChg>
      <pc:sldChg chg="addSp delSp modSp add mod ord">
        <pc:chgData name="Fujiwara Tomomasa" userId="773db4682fb361c6" providerId="LiveId" clId="{0E6F05F1-D227-4C7B-9983-0EE5F1AED732}" dt="2020-07-31T03:27:21.942" v="2493" actId="1076"/>
        <pc:sldMkLst>
          <pc:docMk/>
          <pc:sldMk cId="1258938174" sldId="260"/>
        </pc:sldMkLst>
        <pc:spChg chg="mod ord">
          <ac:chgData name="Fujiwara Tomomasa" userId="773db4682fb361c6" providerId="LiveId" clId="{0E6F05F1-D227-4C7B-9983-0EE5F1AED732}" dt="2020-07-31T03:27:21.942" v="2493" actId="1076"/>
          <ac:spMkLst>
            <pc:docMk/>
            <pc:sldMk cId="1258938174" sldId="260"/>
            <ac:spMk id="9" creationId="{B01B8A08-D428-4B20-B4A2-F3484D77AEF0}"/>
          </ac:spMkLst>
        </pc:spChg>
        <pc:picChg chg="del mod modCrop">
          <ac:chgData name="Fujiwara Tomomasa" userId="773db4682fb361c6" providerId="LiveId" clId="{0E6F05F1-D227-4C7B-9983-0EE5F1AED732}" dt="2020-07-28T10:53:42.020" v="108" actId="21"/>
          <ac:picMkLst>
            <pc:docMk/>
            <pc:sldMk cId="1258938174" sldId="260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31T03:27:16.701" v="2492" actId="1035"/>
          <ac:picMkLst>
            <pc:docMk/>
            <pc:sldMk cId="1258938174" sldId="260"/>
            <ac:picMk id="8" creationId="{8A5D7AFF-8EF9-44B2-85C4-83CA8A92AC56}"/>
          </ac:picMkLst>
        </pc:picChg>
      </pc:sldChg>
      <pc:sldChg chg="addSp modSp add mod">
        <pc:chgData name="Fujiwara Tomomasa" userId="773db4682fb361c6" providerId="LiveId" clId="{0E6F05F1-D227-4C7B-9983-0EE5F1AED732}" dt="2020-07-28T10:54:46.206" v="121" actId="1076"/>
        <pc:sldMkLst>
          <pc:docMk/>
          <pc:sldMk cId="241292415" sldId="261"/>
        </pc:sldMkLst>
        <pc:picChg chg="add mod">
          <ac:chgData name="Fujiwara Tomomasa" userId="773db4682fb361c6" providerId="LiveId" clId="{0E6F05F1-D227-4C7B-9983-0EE5F1AED732}" dt="2020-07-28T10:54:46.206" v="121" actId="1076"/>
          <ac:picMkLst>
            <pc:docMk/>
            <pc:sldMk cId="241292415" sldId="261"/>
            <ac:picMk id="6" creationId="{FD92FAF3-8FD0-489F-B3E4-6F63EFDE3BDB}"/>
          </ac:picMkLst>
        </pc:picChg>
        <pc:picChg chg="mod modCrop">
          <ac:chgData name="Fujiwara Tomomasa" userId="773db4682fb361c6" providerId="LiveId" clId="{0E6F05F1-D227-4C7B-9983-0EE5F1AED732}" dt="2020-07-28T10:54:37.906" v="120" actId="732"/>
          <ac:picMkLst>
            <pc:docMk/>
            <pc:sldMk cId="241292415" sldId="261"/>
            <ac:picMk id="7" creationId="{315DB119-80C0-45FE-A528-95A38E9CDBB0}"/>
          </ac:picMkLst>
        </pc:picChg>
      </pc:sldChg>
      <pc:sldChg chg="modSp add mod">
        <pc:chgData name="Fujiwara Tomomasa" userId="773db4682fb361c6" providerId="LiveId" clId="{0E6F05F1-D227-4C7B-9983-0EE5F1AED732}" dt="2020-07-28T10:58:35.994" v="369" actId="20577"/>
        <pc:sldMkLst>
          <pc:docMk/>
          <pc:sldMk cId="427809686" sldId="262"/>
        </pc:sldMkLst>
        <pc:spChg chg="mod">
          <ac:chgData name="Fujiwara Tomomasa" userId="773db4682fb361c6" providerId="LiveId" clId="{0E6F05F1-D227-4C7B-9983-0EE5F1AED732}" dt="2020-07-28T10:58:35.994" v="369" actId="20577"/>
          <ac:spMkLst>
            <pc:docMk/>
            <pc:sldMk cId="427809686" sldId="262"/>
            <ac:spMk id="9" creationId="{B01B8A08-D428-4B20-B4A2-F3484D77AEF0}"/>
          </ac:spMkLst>
        </pc:spChg>
        <pc:picChg chg="mod">
          <ac:chgData name="Fujiwara Tomomasa" userId="773db4682fb361c6" providerId="LiveId" clId="{0E6F05F1-D227-4C7B-9983-0EE5F1AED732}" dt="2020-07-28T10:58:30.965" v="365" actId="14826"/>
          <ac:picMkLst>
            <pc:docMk/>
            <pc:sldMk cId="427809686" sldId="262"/>
            <ac:picMk id="8" creationId="{8A5D7AFF-8EF9-44B2-85C4-83CA8A92AC56}"/>
          </ac:picMkLst>
        </pc:picChg>
      </pc:sldChg>
      <pc:sldChg chg="addSp modSp new mod">
        <pc:chgData name="Fujiwara Tomomasa" userId="773db4682fb361c6" providerId="LiveId" clId="{0E6F05F1-D227-4C7B-9983-0EE5F1AED732}" dt="2020-07-28T11:02:48.323" v="412" actId="20577"/>
        <pc:sldMkLst>
          <pc:docMk/>
          <pc:sldMk cId="1765284745" sldId="263"/>
        </pc:sldMkLst>
        <pc:spChg chg="add mod">
          <ac:chgData name="Fujiwara Tomomasa" userId="773db4682fb361c6" providerId="LiveId" clId="{0E6F05F1-D227-4C7B-9983-0EE5F1AED732}" dt="2020-07-28T11:02:48.323" v="412" actId="20577"/>
          <ac:spMkLst>
            <pc:docMk/>
            <pc:sldMk cId="1765284745" sldId="263"/>
            <ac:spMk id="9" creationId="{4DDD6A5A-2048-49C7-BE95-06913115D0A0}"/>
          </ac:spMkLst>
        </pc:spChg>
        <pc:picChg chg="add mod">
          <ac:chgData name="Fujiwara Tomomasa" userId="773db4682fb361c6" providerId="LiveId" clId="{0E6F05F1-D227-4C7B-9983-0EE5F1AED732}" dt="2020-07-28T11:01:51.457" v="398" actId="14100"/>
          <ac:picMkLst>
            <pc:docMk/>
            <pc:sldMk cId="1765284745" sldId="263"/>
            <ac:picMk id="7" creationId="{642707D2-1E80-4A4F-80C9-EBA3A6777F23}"/>
          </ac:picMkLst>
        </pc:picChg>
      </pc:sldChg>
      <pc:sldChg chg="addSp modSp add mod">
        <pc:chgData name="Fujiwara Tomomasa" userId="773db4682fb361c6" providerId="LiveId" clId="{0E6F05F1-D227-4C7B-9983-0EE5F1AED732}" dt="2020-07-28T11:02:53.650" v="413" actId="22"/>
        <pc:sldMkLst>
          <pc:docMk/>
          <pc:sldMk cId="2201966244" sldId="264"/>
        </pc:sldMkLst>
        <pc:spChg chg="add">
          <ac:chgData name="Fujiwara Tomomasa" userId="773db4682fb361c6" providerId="LiveId" clId="{0E6F05F1-D227-4C7B-9983-0EE5F1AED732}" dt="2020-07-28T11:02:53.650" v="413" actId="22"/>
          <ac:spMkLst>
            <pc:docMk/>
            <pc:sldMk cId="2201966244" sldId="264"/>
            <ac:spMk id="6" creationId="{EDC5B208-0A06-49C4-B84F-BCFAC56CC6CC}"/>
          </ac:spMkLst>
        </pc:spChg>
        <pc:picChg chg="mod">
          <ac:chgData name="Fujiwara Tomomasa" userId="773db4682fb361c6" providerId="LiveId" clId="{0E6F05F1-D227-4C7B-9983-0EE5F1AED732}" dt="2020-07-28T11:02:05.078" v="400" actId="14826"/>
          <ac:picMkLst>
            <pc:docMk/>
            <pc:sldMk cId="2201966244" sldId="264"/>
            <ac:picMk id="7" creationId="{642707D2-1E80-4A4F-80C9-EBA3A6777F23}"/>
          </ac:picMkLst>
        </pc:picChg>
      </pc:sldChg>
      <pc:sldChg chg="addSp modSp new mod">
        <pc:chgData name="Fujiwara Tomomasa" userId="773db4682fb361c6" providerId="LiveId" clId="{0E6F05F1-D227-4C7B-9983-0EE5F1AED732}" dt="2020-07-28T11:32:19.754" v="417" actId="14100"/>
        <pc:sldMkLst>
          <pc:docMk/>
          <pc:sldMk cId="1340555148" sldId="265"/>
        </pc:sldMkLst>
        <pc:picChg chg="add mod">
          <ac:chgData name="Fujiwara Tomomasa" userId="773db4682fb361c6" providerId="LiveId" clId="{0E6F05F1-D227-4C7B-9983-0EE5F1AED732}" dt="2020-07-28T11:32:19.754" v="417" actId="14100"/>
          <ac:picMkLst>
            <pc:docMk/>
            <pc:sldMk cId="1340555148" sldId="265"/>
            <ac:picMk id="7" creationId="{3556B779-8859-4796-B456-317D38555618}"/>
          </ac:picMkLst>
        </pc:picChg>
      </pc:sldChg>
      <pc:sldChg chg="modSp add mod">
        <pc:chgData name="Fujiwara Tomomasa" userId="773db4682fb361c6" providerId="LiveId" clId="{0E6F05F1-D227-4C7B-9983-0EE5F1AED732}" dt="2020-07-28T11:32:33.849" v="419" actId="14826"/>
        <pc:sldMkLst>
          <pc:docMk/>
          <pc:sldMk cId="3377880373" sldId="266"/>
        </pc:sldMkLst>
        <pc:picChg chg="mod">
          <ac:chgData name="Fujiwara Tomomasa" userId="773db4682fb361c6" providerId="LiveId" clId="{0E6F05F1-D227-4C7B-9983-0EE5F1AED732}" dt="2020-07-28T11:32:33.849" v="419" actId="14826"/>
          <ac:picMkLst>
            <pc:docMk/>
            <pc:sldMk cId="3377880373" sldId="266"/>
            <ac:picMk id="7" creationId="{3556B779-8859-4796-B456-317D38555618}"/>
          </ac:picMkLst>
        </pc:picChg>
      </pc:sldChg>
      <pc:sldChg chg="addSp modSp new mod">
        <pc:chgData name="Fujiwara Tomomasa" userId="773db4682fb361c6" providerId="LiveId" clId="{0E6F05F1-D227-4C7B-9983-0EE5F1AED732}" dt="2020-07-28T13:55:52.850" v="423" actId="14100"/>
        <pc:sldMkLst>
          <pc:docMk/>
          <pc:sldMk cId="3691739158" sldId="267"/>
        </pc:sldMkLst>
        <pc:picChg chg="add mod">
          <ac:chgData name="Fujiwara Tomomasa" userId="773db4682fb361c6" providerId="LiveId" clId="{0E6F05F1-D227-4C7B-9983-0EE5F1AED732}" dt="2020-07-28T13:55:52.850" v="423" actId="14100"/>
          <ac:picMkLst>
            <pc:docMk/>
            <pc:sldMk cId="3691739158" sldId="267"/>
            <ac:picMk id="7" creationId="{79B96FFF-FD90-4FB1-A183-28DEB14CAC95}"/>
          </ac:picMkLst>
        </pc:picChg>
      </pc:sldChg>
      <pc:sldChg chg="addSp modSp new mod">
        <pc:chgData name="Fujiwara Tomomasa" userId="773db4682fb361c6" providerId="LiveId" clId="{0E6F05F1-D227-4C7B-9983-0EE5F1AED732}" dt="2020-07-28T13:57:36.767" v="427" actId="14100"/>
        <pc:sldMkLst>
          <pc:docMk/>
          <pc:sldMk cId="1206682276" sldId="268"/>
        </pc:sldMkLst>
        <pc:picChg chg="add mod">
          <ac:chgData name="Fujiwara Tomomasa" userId="773db4682fb361c6" providerId="LiveId" clId="{0E6F05F1-D227-4C7B-9983-0EE5F1AED732}" dt="2020-07-28T13:57:36.767" v="427" actId="14100"/>
          <ac:picMkLst>
            <pc:docMk/>
            <pc:sldMk cId="1206682276" sldId="268"/>
            <ac:picMk id="7" creationId="{8C28B9DE-5009-48B3-9E37-8619D0322ED2}"/>
          </ac:picMkLst>
        </pc:picChg>
      </pc:sldChg>
      <pc:sldChg chg="addSp delSp modSp new mod">
        <pc:chgData name="Fujiwara Tomomasa" userId="773db4682fb361c6" providerId="LiveId" clId="{0E6F05F1-D227-4C7B-9983-0EE5F1AED732}" dt="2020-07-31T13:07:02.621" v="5788" actId="14100"/>
        <pc:sldMkLst>
          <pc:docMk/>
          <pc:sldMk cId="4283101853" sldId="269"/>
        </pc:sldMkLst>
        <pc:spChg chg="del">
          <ac:chgData name="Fujiwara Tomomasa" userId="773db4682fb361c6" providerId="LiveId" clId="{0E6F05F1-D227-4C7B-9983-0EE5F1AED732}" dt="2020-07-28T14:19:53.279" v="429" actId="931"/>
          <ac:spMkLst>
            <pc:docMk/>
            <pc:sldMk cId="4283101853" sldId="269"/>
            <ac:spMk id="3" creationId="{91E61E82-EBC7-4439-AD78-FD7597393ECA}"/>
          </ac:spMkLst>
        </pc:spChg>
        <pc:spChg chg="add mod">
          <ac:chgData name="Fujiwara Tomomasa" userId="773db4682fb361c6" providerId="LiveId" clId="{0E6F05F1-D227-4C7B-9983-0EE5F1AED732}" dt="2020-07-28T14:19:56.097" v="430" actId="21"/>
          <ac:spMkLst>
            <pc:docMk/>
            <pc:sldMk cId="4283101853" sldId="269"/>
            <ac:spMk id="9" creationId="{9507A47C-E8E5-4395-8106-2BC7533B6A0F}"/>
          </ac:spMkLst>
        </pc:spChg>
        <pc:picChg chg="add mod">
          <ac:chgData name="Fujiwara Tomomasa" userId="773db4682fb361c6" providerId="LiveId" clId="{0E6F05F1-D227-4C7B-9983-0EE5F1AED732}" dt="2020-07-31T13:07:02.621" v="5788" actId="14100"/>
          <ac:picMkLst>
            <pc:docMk/>
            <pc:sldMk cId="4283101853" sldId="269"/>
            <ac:picMk id="6" creationId="{BE03D64B-4303-4B00-AAE6-8D5F247491AE}"/>
          </ac:picMkLst>
        </pc:picChg>
        <pc:picChg chg="add del mod">
          <ac:chgData name="Fujiwara Tomomasa" userId="773db4682fb361c6" providerId="LiveId" clId="{0E6F05F1-D227-4C7B-9983-0EE5F1AED732}" dt="2020-07-28T14:19:56.097" v="430" actId="21"/>
          <ac:picMkLst>
            <pc:docMk/>
            <pc:sldMk cId="4283101853" sldId="269"/>
            <ac:picMk id="7" creationId="{3E6F23D6-6FBE-4A69-837E-AFE18C1FFF51}"/>
          </ac:picMkLst>
        </pc:picChg>
      </pc:sldChg>
      <pc:sldChg chg="addSp modSp new mod">
        <pc:chgData name="Fujiwara Tomomasa" userId="773db4682fb361c6" providerId="LiveId" clId="{0E6F05F1-D227-4C7B-9983-0EE5F1AED732}" dt="2020-07-31T12:50:49.004" v="5777"/>
        <pc:sldMkLst>
          <pc:docMk/>
          <pc:sldMk cId="2369182670" sldId="270"/>
        </pc:sldMkLst>
        <pc:spChg chg="mod">
          <ac:chgData name="Fujiwara Tomomasa" userId="773db4682fb361c6" providerId="LiveId" clId="{0E6F05F1-D227-4C7B-9983-0EE5F1AED732}" dt="2020-07-30T13:47:09.500" v="2034"/>
          <ac:spMkLst>
            <pc:docMk/>
            <pc:sldMk cId="2369182670" sldId="270"/>
            <ac:spMk id="2" creationId="{D6DEC301-F93B-4A66-919C-BAFA23EB602B}"/>
          </ac:spMkLst>
        </pc:spChg>
        <pc:spChg chg="mod">
          <ac:chgData name="Fujiwara Tomomasa" userId="773db4682fb361c6" providerId="LiveId" clId="{0E6F05F1-D227-4C7B-9983-0EE5F1AED732}" dt="2020-07-31T12:50:49.004" v="5777"/>
          <ac:spMkLst>
            <pc:docMk/>
            <pc:sldMk cId="2369182670" sldId="270"/>
            <ac:spMk id="3" creationId="{4A464958-EC5E-4755-AAF9-3F5A04F86AA4}"/>
          </ac:spMkLst>
        </pc:spChg>
        <pc:spChg chg="add mod">
          <ac:chgData name="Fujiwara Tomomasa" userId="773db4682fb361c6" providerId="LiveId" clId="{0E6F05F1-D227-4C7B-9983-0EE5F1AED732}" dt="2020-07-30T13:52:33.363" v="2174"/>
          <ac:spMkLst>
            <pc:docMk/>
            <pc:sldMk cId="2369182670" sldId="270"/>
            <ac:spMk id="8" creationId="{9EF0AA9D-30B4-470D-9B4B-F8A76DC83A01}"/>
          </ac:spMkLst>
        </pc:spChg>
        <pc:graphicFrameChg chg="add mod modGraphic">
          <ac:chgData name="Fujiwara Tomomasa" userId="773db4682fb361c6" providerId="LiveId" clId="{0E6F05F1-D227-4C7B-9983-0EE5F1AED732}" dt="2020-07-30T13:46:56.033" v="2017" actId="14100"/>
          <ac:graphicFrameMkLst>
            <pc:docMk/>
            <pc:sldMk cId="2369182670" sldId="270"/>
            <ac:graphicFrameMk id="7" creationId="{71C31A13-09DD-42AC-879A-5A55B7E4842C}"/>
          </ac:graphicFrameMkLst>
        </pc:graphicFrameChg>
      </pc:sldChg>
      <pc:sldChg chg="addSp delSp modSp new mod">
        <pc:chgData name="Fujiwara Tomomasa" userId="773db4682fb361c6" providerId="LiveId" clId="{0E6F05F1-D227-4C7B-9983-0EE5F1AED732}" dt="2020-07-31T07:56:12.483" v="5590" actId="20577"/>
        <pc:sldMkLst>
          <pc:docMk/>
          <pc:sldMk cId="469909492" sldId="271"/>
        </pc:sldMkLst>
        <pc:spChg chg="mod">
          <ac:chgData name="Fujiwara Tomomasa" userId="773db4682fb361c6" providerId="LiveId" clId="{0E6F05F1-D227-4C7B-9983-0EE5F1AED732}" dt="2020-07-30T12:50:14.839" v="1339" actId="20577"/>
          <ac:spMkLst>
            <pc:docMk/>
            <pc:sldMk cId="469909492" sldId="271"/>
            <ac:spMk id="2" creationId="{E56C1EB1-E6F5-4DBB-ADD4-C6C4456D2A86}"/>
          </ac:spMkLst>
        </pc:spChg>
        <pc:spChg chg="add del mod">
          <ac:chgData name="Fujiwara Tomomasa" userId="773db4682fb361c6" providerId="LiveId" clId="{0E6F05F1-D227-4C7B-9983-0EE5F1AED732}" dt="2020-07-31T07:56:12.483" v="5590" actId="20577"/>
          <ac:spMkLst>
            <pc:docMk/>
            <pc:sldMk cId="469909492" sldId="271"/>
            <ac:spMk id="3" creationId="{E4DC33F3-614F-42F9-99A6-05A32DF4A486}"/>
          </ac:spMkLst>
        </pc:spChg>
        <pc:spChg chg="add mod">
          <ac:chgData name="Fujiwara Tomomasa" userId="773db4682fb361c6" providerId="LiveId" clId="{0E6F05F1-D227-4C7B-9983-0EE5F1AED732}" dt="2020-07-31T03:08:04.236" v="2308" actId="1076"/>
          <ac:spMkLst>
            <pc:docMk/>
            <pc:sldMk cId="469909492" sldId="271"/>
            <ac:spMk id="6" creationId="{EC8DBE54-6057-4C61-A0A5-8D1A32211EDC}"/>
          </ac:spMkLst>
        </pc:spChg>
        <pc:picChg chg="add del mod">
          <ac:chgData name="Fujiwara Tomomasa" userId="773db4682fb361c6" providerId="LiveId" clId="{0E6F05F1-D227-4C7B-9983-0EE5F1AED732}" dt="2020-07-30T12:41:30.439" v="486" actId="931"/>
          <ac:picMkLst>
            <pc:docMk/>
            <pc:sldMk cId="469909492" sldId="271"/>
            <ac:picMk id="7" creationId="{1B92A3B1-8332-43FE-9BFB-95BA6ADBA449}"/>
          </ac:picMkLst>
        </pc:picChg>
        <pc:picChg chg="add mod modCrop">
          <ac:chgData name="Fujiwara Tomomasa" userId="773db4682fb361c6" providerId="LiveId" clId="{0E6F05F1-D227-4C7B-9983-0EE5F1AED732}" dt="2020-07-30T12:54:30.126" v="1677" actId="14100"/>
          <ac:picMkLst>
            <pc:docMk/>
            <pc:sldMk cId="469909492" sldId="271"/>
            <ac:picMk id="9" creationId="{FC739BB2-2DA8-4961-91C5-0173CAADFAF6}"/>
          </ac:picMkLst>
        </pc:picChg>
      </pc:sldChg>
      <pc:sldChg chg="addSp delSp modSp new mod modClrScheme chgLayout">
        <pc:chgData name="Fujiwara Tomomasa" userId="773db4682fb361c6" providerId="LiveId" clId="{0E6F05F1-D227-4C7B-9983-0EE5F1AED732}" dt="2020-07-30T13:06:22.958" v="1980" actId="2711"/>
        <pc:sldMkLst>
          <pc:docMk/>
          <pc:sldMk cId="1227666404" sldId="272"/>
        </pc:sldMkLst>
        <pc:spChg chg="del mod ord">
          <ac:chgData name="Fujiwara Tomomasa" userId="773db4682fb361c6" providerId="LiveId" clId="{0E6F05F1-D227-4C7B-9983-0EE5F1AED732}" dt="2020-07-30T13:05:50.587" v="1970" actId="700"/>
          <ac:spMkLst>
            <pc:docMk/>
            <pc:sldMk cId="1227666404" sldId="272"/>
            <ac:spMk id="2" creationId="{9917D486-472A-450D-B60F-58C10FE22CAA}"/>
          </ac:spMkLst>
        </pc:spChg>
        <pc:spChg chg="del mod ord">
          <ac:chgData name="Fujiwara Tomomasa" userId="773db4682fb361c6" providerId="LiveId" clId="{0E6F05F1-D227-4C7B-9983-0EE5F1AED732}" dt="2020-07-30T13:05:50.587" v="1970" actId="700"/>
          <ac:spMkLst>
            <pc:docMk/>
            <pc:sldMk cId="1227666404" sldId="272"/>
            <ac:spMk id="3" creationId="{B29F0AA5-0786-408A-8E51-BC0520ADEF46}"/>
          </ac:spMkLst>
        </pc:spChg>
        <pc:spChg chg="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4" creationId="{114EB85C-053F-4304-A9CF-28270C3721E4}"/>
          </ac:spMkLst>
        </pc:spChg>
        <pc:spChg chg="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5" creationId="{F53399D4-93BB-4A0D-9BF3-5719A0B40857}"/>
          </ac:spMkLst>
        </pc:spChg>
        <pc:spChg chg="add del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6" creationId="{E3E0BB37-5C07-434E-A4D2-646720A64C71}"/>
          </ac:spMkLst>
        </pc:spChg>
        <pc:spChg chg="add del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7" creationId="{350A0730-2AD4-4C75-8222-B2BBF1365935}"/>
          </ac:spMkLst>
        </pc:spChg>
        <pc:spChg chg="add mod ord">
          <ac:chgData name="Fujiwara Tomomasa" userId="773db4682fb361c6" providerId="LiveId" clId="{0E6F05F1-D227-4C7B-9983-0EE5F1AED732}" dt="2020-07-30T13:06:22.958" v="1980" actId="2711"/>
          <ac:spMkLst>
            <pc:docMk/>
            <pc:sldMk cId="1227666404" sldId="272"/>
            <ac:spMk id="8" creationId="{18719AE5-666E-475B-83BF-E6864935AAA5}"/>
          </ac:spMkLst>
        </pc:spChg>
        <pc:spChg chg="add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9" creationId="{4B604B43-588B-4963-9369-9278EB4DCB07}"/>
          </ac:spMkLst>
        </pc:spChg>
      </pc:sldChg>
      <pc:sldChg chg="addSp modSp new mod ord">
        <pc:chgData name="Fujiwara Tomomasa" userId="773db4682fb361c6" providerId="LiveId" clId="{0E6F05F1-D227-4C7B-9983-0EE5F1AED732}" dt="2020-07-31T03:39:17.242" v="2987"/>
        <pc:sldMkLst>
          <pc:docMk/>
          <pc:sldMk cId="1094284261" sldId="273"/>
        </pc:sldMkLst>
        <pc:picChg chg="add mod">
          <ac:chgData name="Fujiwara Tomomasa" userId="773db4682fb361c6" providerId="LiveId" clId="{0E6F05F1-D227-4C7B-9983-0EE5F1AED732}" dt="2020-07-31T03:39:11.758" v="2985" actId="1076"/>
          <ac:picMkLst>
            <pc:docMk/>
            <pc:sldMk cId="1094284261" sldId="273"/>
            <ac:picMk id="7" creationId="{3471A2EC-7D2C-4CB8-9DE8-D5D22B7B1597}"/>
          </ac:picMkLst>
        </pc:picChg>
      </pc:sldChg>
      <pc:sldChg chg="addSp modSp new mod">
        <pc:chgData name="Fujiwara Tomomasa" userId="773db4682fb361c6" providerId="LiveId" clId="{0E6F05F1-D227-4C7B-9983-0EE5F1AED732}" dt="2020-07-31T04:24:06.920" v="4320" actId="255"/>
        <pc:sldMkLst>
          <pc:docMk/>
          <pc:sldMk cId="4260358463" sldId="274"/>
        </pc:sldMkLst>
        <pc:spChg chg="mod">
          <ac:chgData name="Fujiwara Tomomasa" userId="773db4682fb361c6" providerId="LiveId" clId="{0E6F05F1-D227-4C7B-9983-0EE5F1AED732}" dt="2020-07-31T04:24:06.920" v="4320" actId="255"/>
          <ac:spMkLst>
            <pc:docMk/>
            <pc:sldMk cId="4260358463" sldId="274"/>
            <ac:spMk id="2" creationId="{C23349D2-A275-4326-8830-FEBC09DE6765}"/>
          </ac:spMkLst>
        </pc:spChg>
        <pc:spChg chg="mod">
          <ac:chgData name="Fujiwara Tomomasa" userId="773db4682fb361c6" providerId="LiveId" clId="{0E6F05F1-D227-4C7B-9983-0EE5F1AED732}" dt="2020-07-31T03:49:19.442" v="3660" actId="20577"/>
          <ac:spMkLst>
            <pc:docMk/>
            <pc:sldMk cId="4260358463" sldId="274"/>
            <ac:spMk id="3" creationId="{79125D10-9BB0-49AA-A7A3-27F43076FFF5}"/>
          </ac:spMkLst>
        </pc:spChg>
        <pc:spChg chg="add mod">
          <ac:chgData name="Fujiwara Tomomasa" userId="773db4682fb361c6" providerId="LiveId" clId="{0E6F05F1-D227-4C7B-9983-0EE5F1AED732}" dt="2020-07-31T03:29:33.873" v="2551" actId="1036"/>
          <ac:spMkLst>
            <pc:docMk/>
            <pc:sldMk cId="4260358463" sldId="274"/>
            <ac:spMk id="11" creationId="{FFB734AF-9AA2-4080-8F78-BFA5C1AC71E1}"/>
          </ac:spMkLst>
        </pc:spChg>
        <pc:spChg chg="add mod">
          <ac:chgData name="Fujiwara Tomomasa" userId="773db4682fb361c6" providerId="LiveId" clId="{0E6F05F1-D227-4C7B-9983-0EE5F1AED732}" dt="2020-07-31T03:29:46.065" v="2567" actId="1035"/>
          <ac:spMkLst>
            <pc:docMk/>
            <pc:sldMk cId="4260358463" sldId="274"/>
            <ac:spMk id="12" creationId="{3054438A-C862-441B-8C0E-0D11E47BE378}"/>
          </ac:spMkLst>
        </pc:spChg>
        <pc:spChg chg="add mod">
          <ac:chgData name="Fujiwara Tomomasa" userId="773db4682fb361c6" providerId="LiveId" clId="{0E6F05F1-D227-4C7B-9983-0EE5F1AED732}" dt="2020-07-31T04:23:29.002" v="4319" actId="1076"/>
          <ac:spMkLst>
            <pc:docMk/>
            <pc:sldMk cId="4260358463" sldId="274"/>
            <ac:spMk id="14" creationId="{C63C9EDE-D91B-41DC-81E7-97983FFA380D}"/>
          </ac:spMkLst>
        </pc:spChg>
        <pc:picChg chg="add mod">
          <ac:chgData name="Fujiwara Tomomasa" userId="773db4682fb361c6" providerId="LiveId" clId="{0E6F05F1-D227-4C7B-9983-0EE5F1AED732}" dt="2020-07-31T03:48:52.854" v="3605" actId="1076"/>
          <ac:picMkLst>
            <pc:docMk/>
            <pc:sldMk cId="4260358463" sldId="274"/>
            <ac:picMk id="7" creationId="{A4B08669-8874-4691-8C26-0E42D8F2E280}"/>
          </ac:picMkLst>
        </pc:picChg>
        <pc:picChg chg="add mod">
          <ac:chgData name="Fujiwara Tomomasa" userId="773db4682fb361c6" providerId="LiveId" clId="{0E6F05F1-D227-4C7B-9983-0EE5F1AED732}" dt="2020-07-31T03:29:22.317" v="2548" actId="1036"/>
          <ac:picMkLst>
            <pc:docMk/>
            <pc:sldMk cId="4260358463" sldId="274"/>
            <ac:picMk id="9" creationId="{97500FD7-36FF-4E0F-BEFB-DDDE0EEA0BFC}"/>
          </ac:picMkLst>
        </pc:picChg>
      </pc:sldChg>
      <pc:sldChg chg="addSp modSp new mod">
        <pc:chgData name="Fujiwara Tomomasa" userId="773db4682fb361c6" providerId="LiveId" clId="{0E6F05F1-D227-4C7B-9983-0EE5F1AED732}" dt="2020-07-31T07:46:42.071" v="5021" actId="692"/>
        <pc:sldMkLst>
          <pc:docMk/>
          <pc:sldMk cId="2290049468" sldId="275"/>
        </pc:sldMkLst>
        <pc:spChg chg="mod">
          <ac:chgData name="Fujiwara Tomomasa" userId="773db4682fb361c6" providerId="LiveId" clId="{0E6F05F1-D227-4C7B-9983-0EE5F1AED732}" dt="2020-07-31T03:46:26.102" v="3498"/>
          <ac:spMkLst>
            <pc:docMk/>
            <pc:sldMk cId="2290049468" sldId="275"/>
            <ac:spMk id="2" creationId="{37A72286-CC47-4B14-805B-764462AD1799}"/>
          </ac:spMkLst>
        </pc:spChg>
        <pc:spChg chg="mod">
          <ac:chgData name="Fujiwara Tomomasa" userId="773db4682fb361c6" providerId="LiveId" clId="{0E6F05F1-D227-4C7B-9983-0EE5F1AED732}" dt="2020-07-31T03:45:38.225" v="3447"/>
          <ac:spMkLst>
            <pc:docMk/>
            <pc:sldMk cId="2290049468" sldId="275"/>
            <ac:spMk id="3" creationId="{F2C1768E-3D5F-40BD-990C-18DC0F00DE64}"/>
          </ac:spMkLst>
        </pc:spChg>
        <pc:spChg chg="add mod">
          <ac:chgData name="Fujiwara Tomomasa" userId="773db4682fb361c6" providerId="LiveId" clId="{0E6F05F1-D227-4C7B-9983-0EE5F1AED732}" dt="2020-07-31T03:35:28.517" v="2978" actId="947"/>
          <ac:spMkLst>
            <pc:docMk/>
            <pc:sldMk cId="2290049468" sldId="275"/>
            <ac:spMk id="9" creationId="{697D5AD3-CF59-4A1A-B075-09AB06E25DFA}"/>
          </ac:spMkLst>
        </pc:spChg>
        <pc:spChg chg="add mod">
          <ac:chgData name="Fujiwara Tomomasa" userId="773db4682fb361c6" providerId="LiveId" clId="{0E6F05F1-D227-4C7B-9983-0EE5F1AED732}" dt="2020-07-31T03:35:32.037" v="2979" actId="947"/>
          <ac:spMkLst>
            <pc:docMk/>
            <pc:sldMk cId="2290049468" sldId="275"/>
            <ac:spMk id="13" creationId="{5F44B70F-10CE-4294-97DA-196715933EA1}"/>
          </ac:spMkLst>
        </pc:spChg>
        <pc:picChg chg="add mod">
          <ac:chgData name="Fujiwara Tomomasa" userId="773db4682fb361c6" providerId="LiveId" clId="{0E6F05F1-D227-4C7B-9983-0EE5F1AED732}" dt="2020-07-31T07:46:32.703" v="5017" actId="692"/>
          <ac:picMkLst>
            <pc:docMk/>
            <pc:sldMk cId="2290049468" sldId="275"/>
            <ac:picMk id="7" creationId="{6145DC70-9620-44D9-93B3-23B822AA4766}"/>
          </ac:picMkLst>
        </pc:picChg>
        <pc:picChg chg="add mod">
          <ac:chgData name="Fujiwara Tomomasa" userId="773db4682fb361c6" providerId="LiveId" clId="{0E6F05F1-D227-4C7B-9983-0EE5F1AED732}" dt="2020-07-31T07:46:42.071" v="5021" actId="692"/>
          <ac:picMkLst>
            <pc:docMk/>
            <pc:sldMk cId="2290049468" sldId="275"/>
            <ac:picMk id="11" creationId="{54AE11F7-A393-490F-91CD-CB87CAC8F7BD}"/>
          </ac:picMkLst>
        </pc:picChg>
      </pc:sldChg>
      <pc:sldChg chg="addSp delSp modSp new mod">
        <pc:chgData name="Fujiwara Tomomasa" userId="773db4682fb361c6" providerId="LiveId" clId="{0E6F05F1-D227-4C7B-9983-0EE5F1AED732}" dt="2020-07-31T04:24:12.461" v="4321" actId="255"/>
        <pc:sldMkLst>
          <pc:docMk/>
          <pc:sldMk cId="714167058" sldId="276"/>
        </pc:sldMkLst>
        <pc:spChg chg="mod">
          <ac:chgData name="Fujiwara Tomomasa" userId="773db4682fb361c6" providerId="LiveId" clId="{0E6F05F1-D227-4C7B-9983-0EE5F1AED732}" dt="2020-07-31T04:24:12.461" v="4321" actId="255"/>
          <ac:spMkLst>
            <pc:docMk/>
            <pc:sldMk cId="714167058" sldId="276"/>
            <ac:spMk id="2" creationId="{365D56E0-AF70-46C5-94B3-7CE66AF1AC46}"/>
          </ac:spMkLst>
        </pc:spChg>
        <pc:spChg chg="mod">
          <ac:chgData name="Fujiwara Tomomasa" userId="773db4682fb361c6" providerId="LiveId" clId="{0E6F05F1-D227-4C7B-9983-0EE5F1AED732}" dt="2020-07-31T03:56:06.048" v="3893" actId="20577"/>
          <ac:spMkLst>
            <pc:docMk/>
            <pc:sldMk cId="714167058" sldId="276"/>
            <ac:spMk id="3" creationId="{6AC18856-4541-41EF-AA43-0D527F392723}"/>
          </ac:spMkLst>
        </pc:spChg>
        <pc:spChg chg="add del">
          <ac:chgData name="Fujiwara Tomomasa" userId="773db4682fb361c6" providerId="LiveId" clId="{0E6F05F1-D227-4C7B-9983-0EE5F1AED732}" dt="2020-07-31T04:08:16.760" v="3927" actId="21"/>
          <ac:spMkLst>
            <pc:docMk/>
            <pc:sldMk cId="714167058" sldId="276"/>
            <ac:spMk id="10" creationId="{4E8A8C3D-B4BC-4F26-A816-165C5B588EA1}"/>
          </ac:spMkLst>
        </pc:spChg>
        <pc:spChg chg="add mod">
          <ac:chgData name="Fujiwara Tomomasa" userId="773db4682fb361c6" providerId="LiveId" clId="{0E6F05F1-D227-4C7B-9983-0EE5F1AED732}" dt="2020-07-31T04:10:47.584" v="3968" actId="20577"/>
          <ac:spMkLst>
            <pc:docMk/>
            <pc:sldMk cId="714167058" sldId="276"/>
            <ac:spMk id="12" creationId="{43B7EF4D-6072-4584-BA6D-88A41F97E636}"/>
          </ac:spMkLst>
        </pc:spChg>
        <pc:picChg chg="add mod">
          <ac:chgData name="Fujiwara Tomomasa" userId="773db4682fb361c6" providerId="LiveId" clId="{0E6F05F1-D227-4C7B-9983-0EE5F1AED732}" dt="2020-07-31T03:41:10.023" v="2999" actId="14100"/>
          <ac:picMkLst>
            <pc:docMk/>
            <pc:sldMk cId="714167058" sldId="276"/>
            <ac:picMk id="7" creationId="{2D7DA58A-6F41-41EF-BA3F-32D3A4E93DB3}"/>
          </ac:picMkLst>
        </pc:picChg>
        <pc:picChg chg="add mod">
          <ac:chgData name="Fujiwara Tomomasa" userId="773db4682fb361c6" providerId="LiveId" clId="{0E6F05F1-D227-4C7B-9983-0EE5F1AED732}" dt="2020-07-31T03:44:29.841" v="3347" actId="692"/>
          <ac:picMkLst>
            <pc:docMk/>
            <pc:sldMk cId="714167058" sldId="276"/>
            <ac:picMk id="9" creationId="{215018A6-91D6-4AAA-9704-DC82E962E721}"/>
          </ac:picMkLst>
        </pc:picChg>
        <pc:cxnChg chg="add mod">
          <ac:chgData name="Fujiwara Tomomasa" userId="773db4682fb361c6" providerId="LiveId" clId="{0E6F05F1-D227-4C7B-9983-0EE5F1AED732}" dt="2020-07-31T04:11:08.420" v="3974" actId="692"/>
          <ac:cxnSpMkLst>
            <pc:docMk/>
            <pc:sldMk cId="714167058" sldId="276"/>
            <ac:cxnSpMk id="13" creationId="{BAE5180C-A493-44DE-8A7C-E73B3403A058}"/>
          </ac:cxnSpMkLst>
        </pc:cxnChg>
        <pc:cxnChg chg="add mod">
          <ac:chgData name="Fujiwara Tomomasa" userId="773db4682fb361c6" providerId="LiveId" clId="{0E6F05F1-D227-4C7B-9983-0EE5F1AED732}" dt="2020-07-31T04:11:22.291" v="3978" actId="692"/>
          <ac:cxnSpMkLst>
            <pc:docMk/>
            <pc:sldMk cId="714167058" sldId="276"/>
            <ac:cxnSpMk id="16" creationId="{665BBDE9-2644-40C7-8058-9240C3828FD5}"/>
          </ac:cxnSpMkLst>
        </pc:cxnChg>
      </pc:sldChg>
      <pc:sldChg chg="addSp delSp modSp new mod">
        <pc:chgData name="Fujiwara Tomomasa" userId="773db4682fb361c6" providerId="LiveId" clId="{0E6F05F1-D227-4C7B-9983-0EE5F1AED732}" dt="2020-07-31T07:22:45.016" v="4333" actId="692"/>
        <pc:sldMkLst>
          <pc:docMk/>
          <pc:sldMk cId="2261997318" sldId="277"/>
        </pc:sldMkLst>
        <pc:spChg chg="mod">
          <ac:chgData name="Fujiwara Tomomasa" userId="773db4682fb361c6" providerId="LiveId" clId="{0E6F05F1-D227-4C7B-9983-0EE5F1AED732}" dt="2020-07-31T03:46:47.692" v="3502"/>
          <ac:spMkLst>
            <pc:docMk/>
            <pc:sldMk cId="2261997318" sldId="277"/>
            <ac:spMk id="2" creationId="{EEDEAFB4-1630-4256-B4ED-CDF073BA9BC6}"/>
          </ac:spMkLst>
        </pc:spChg>
        <pc:spChg chg="add del">
          <ac:chgData name="Fujiwara Tomomasa" userId="773db4682fb361c6" providerId="LiveId" clId="{0E6F05F1-D227-4C7B-9983-0EE5F1AED732}" dt="2020-07-31T03:46:46.210" v="3501" actId="22"/>
          <ac:spMkLst>
            <pc:docMk/>
            <pc:sldMk cId="2261997318" sldId="277"/>
            <ac:spMk id="7" creationId="{DEEDCB5C-1816-4F6D-BE4A-680BE06362D4}"/>
          </ac:spMkLst>
        </pc:spChg>
        <pc:picChg chg="add del mod">
          <ac:chgData name="Fujiwara Tomomasa" userId="773db4682fb361c6" providerId="LiveId" clId="{0E6F05F1-D227-4C7B-9983-0EE5F1AED732}" dt="2020-07-31T07:22:13.651" v="4325" actId="21"/>
          <ac:picMkLst>
            <pc:docMk/>
            <pc:sldMk cId="2261997318" sldId="277"/>
            <ac:picMk id="9" creationId="{F20D5849-05BC-4559-821B-FB24B3D7D5EF}"/>
          </ac:picMkLst>
        </pc:picChg>
        <pc:picChg chg="add mod">
          <ac:chgData name="Fujiwara Tomomasa" userId="773db4682fb361c6" providerId="LiveId" clId="{0E6F05F1-D227-4C7B-9983-0EE5F1AED732}" dt="2020-07-31T07:22:45.016" v="4333" actId="692"/>
          <ac:picMkLst>
            <pc:docMk/>
            <pc:sldMk cId="2261997318" sldId="277"/>
            <ac:picMk id="11" creationId="{186B1309-550F-4D17-BBA4-BD14910D7019}"/>
          </ac:picMkLst>
        </pc:picChg>
      </pc:sldChg>
      <pc:sldChg chg="addSp delSp modSp add mod">
        <pc:chgData name="Fujiwara Tomomasa" userId="773db4682fb361c6" providerId="LiveId" clId="{0E6F05F1-D227-4C7B-9983-0EE5F1AED732}" dt="2020-07-31T08:05:45.570" v="5714" actId="20577"/>
        <pc:sldMkLst>
          <pc:docMk/>
          <pc:sldMk cId="3607429909" sldId="278"/>
        </pc:sldMkLst>
        <pc:spChg chg="mod">
          <ac:chgData name="Fujiwara Tomomasa" userId="773db4682fb361c6" providerId="LiveId" clId="{0E6F05F1-D227-4C7B-9983-0EE5F1AED732}" dt="2020-07-31T04:24:18.855" v="4322" actId="255"/>
          <ac:spMkLst>
            <pc:docMk/>
            <pc:sldMk cId="3607429909" sldId="278"/>
            <ac:spMk id="2" creationId="{365D56E0-AF70-46C5-94B3-7CE66AF1AC46}"/>
          </ac:spMkLst>
        </pc:spChg>
        <pc:spChg chg="mod">
          <ac:chgData name="Fujiwara Tomomasa" userId="773db4682fb361c6" providerId="LiveId" clId="{0E6F05F1-D227-4C7B-9983-0EE5F1AED732}" dt="2020-07-31T04:16:18.529" v="4309" actId="20577"/>
          <ac:spMkLst>
            <pc:docMk/>
            <pc:sldMk cId="3607429909" sldId="278"/>
            <ac:spMk id="3" creationId="{6AC18856-4541-41EF-AA43-0D527F392723}"/>
          </ac:spMkLst>
        </pc:spChg>
        <pc:spChg chg="add mod">
          <ac:chgData name="Fujiwara Tomomasa" userId="773db4682fb361c6" providerId="LiveId" clId="{0E6F05F1-D227-4C7B-9983-0EE5F1AED732}" dt="2020-07-31T04:13:48.336" v="4053" actId="14100"/>
          <ac:spMkLst>
            <pc:docMk/>
            <pc:sldMk cId="3607429909" sldId="278"/>
            <ac:spMk id="15" creationId="{B8190A11-534B-445B-B5B4-2295C1A08462}"/>
          </ac:spMkLst>
        </pc:spChg>
        <pc:spChg chg="add mod">
          <ac:chgData name="Fujiwara Tomomasa" userId="773db4682fb361c6" providerId="LiveId" clId="{0E6F05F1-D227-4C7B-9983-0EE5F1AED732}" dt="2020-07-31T04:13:56.329" v="4059" actId="20577"/>
          <ac:spMkLst>
            <pc:docMk/>
            <pc:sldMk cId="3607429909" sldId="278"/>
            <ac:spMk id="17" creationId="{FB865D5C-6A81-4210-9364-DA413114B189}"/>
          </ac:spMkLst>
        </pc:spChg>
        <pc:spChg chg="add mod">
          <ac:chgData name="Fujiwara Tomomasa" userId="773db4682fb361c6" providerId="LiveId" clId="{0E6F05F1-D227-4C7B-9983-0EE5F1AED732}" dt="2020-07-31T08:05:12.851" v="5691" actId="1035"/>
          <ac:spMkLst>
            <pc:docMk/>
            <pc:sldMk cId="3607429909" sldId="278"/>
            <ac:spMk id="20" creationId="{C1385238-5909-4607-B877-E4A580FCE8FD}"/>
          </ac:spMkLst>
        </pc:spChg>
        <pc:spChg chg="add mod">
          <ac:chgData name="Fujiwara Tomomasa" userId="773db4682fb361c6" providerId="LiveId" clId="{0E6F05F1-D227-4C7B-9983-0EE5F1AED732}" dt="2020-07-31T08:05:23.320" v="5697" actId="1076"/>
          <ac:spMkLst>
            <pc:docMk/>
            <pc:sldMk cId="3607429909" sldId="278"/>
            <ac:spMk id="21" creationId="{51281D92-024D-47D7-A8DF-3B9217D73957}"/>
          </ac:spMkLst>
        </pc:spChg>
        <pc:spChg chg="add mod">
          <ac:chgData name="Fujiwara Tomomasa" userId="773db4682fb361c6" providerId="LiveId" clId="{0E6F05F1-D227-4C7B-9983-0EE5F1AED732}" dt="2020-07-31T08:05:35.367" v="5707" actId="14100"/>
          <ac:spMkLst>
            <pc:docMk/>
            <pc:sldMk cId="3607429909" sldId="278"/>
            <ac:spMk id="23" creationId="{DBE6470A-DF86-4804-A730-9FD2AAC947C8}"/>
          </ac:spMkLst>
        </pc:spChg>
        <pc:spChg chg="add mod">
          <ac:chgData name="Fujiwara Tomomasa" userId="773db4682fb361c6" providerId="LiveId" clId="{0E6F05F1-D227-4C7B-9983-0EE5F1AED732}" dt="2020-07-31T08:05:45.570" v="5714" actId="20577"/>
          <ac:spMkLst>
            <pc:docMk/>
            <pc:sldMk cId="3607429909" sldId="278"/>
            <ac:spMk id="25" creationId="{C9E2ABCF-F082-42F9-B188-81DA23186457}"/>
          </ac:spMkLst>
        </pc:spChg>
        <pc:picChg chg="del">
          <ac:chgData name="Fujiwara Tomomasa" userId="773db4682fb361c6" providerId="LiveId" clId="{0E6F05F1-D227-4C7B-9983-0EE5F1AED732}" dt="2020-07-31T04:02:16.849" v="3919" actId="21"/>
          <ac:picMkLst>
            <pc:docMk/>
            <pc:sldMk cId="3607429909" sldId="278"/>
            <ac:picMk id="7" creationId="{2D7DA58A-6F41-41EF-BA3F-32D3A4E93DB3}"/>
          </ac:picMkLst>
        </pc:picChg>
        <pc:picChg chg="add del mod">
          <ac:chgData name="Fujiwara Tomomasa" userId="773db4682fb361c6" providerId="LiveId" clId="{0E6F05F1-D227-4C7B-9983-0EE5F1AED732}" dt="2020-07-31T03:59:23.607" v="3913" actId="21"/>
          <ac:picMkLst>
            <pc:docMk/>
            <pc:sldMk cId="3607429909" sldId="278"/>
            <ac:picMk id="8" creationId="{34F9F0CD-70F3-4D8B-805E-AE82EBE2992B}"/>
          </ac:picMkLst>
        </pc:picChg>
        <pc:picChg chg="del">
          <ac:chgData name="Fujiwara Tomomasa" userId="773db4682fb361c6" providerId="LiveId" clId="{0E6F05F1-D227-4C7B-9983-0EE5F1AED732}" dt="2020-07-31T04:02:09.548" v="3915" actId="21"/>
          <ac:picMkLst>
            <pc:docMk/>
            <pc:sldMk cId="3607429909" sldId="278"/>
            <ac:picMk id="9" creationId="{215018A6-91D6-4AAA-9704-DC82E962E721}"/>
          </ac:picMkLst>
        </pc:picChg>
        <pc:picChg chg="add mod">
          <ac:chgData name="Fujiwara Tomomasa" userId="773db4682fb361c6" providerId="LiveId" clId="{0E6F05F1-D227-4C7B-9983-0EE5F1AED732}" dt="2020-07-31T04:17:26.518" v="4313" actId="14861"/>
          <ac:picMkLst>
            <pc:docMk/>
            <pc:sldMk cId="3607429909" sldId="278"/>
            <ac:picMk id="11" creationId="{2094ACD4-B53E-4767-B2AF-8928161A0125}"/>
          </ac:picMkLst>
        </pc:picChg>
        <pc:picChg chg="add mod">
          <ac:chgData name="Fujiwara Tomomasa" userId="773db4682fb361c6" providerId="LiveId" clId="{0E6F05F1-D227-4C7B-9983-0EE5F1AED732}" dt="2020-07-31T04:17:24.002" v="4312" actId="14861"/>
          <ac:picMkLst>
            <pc:docMk/>
            <pc:sldMk cId="3607429909" sldId="278"/>
            <ac:picMk id="13" creationId="{F59CFA62-5D55-4024-B754-8EF427331A8E}"/>
          </ac:picMkLst>
        </pc:picChg>
        <pc:picChg chg="add mod">
          <ac:chgData name="Fujiwara Tomomasa" userId="773db4682fb361c6" providerId="LiveId" clId="{0E6F05F1-D227-4C7B-9983-0EE5F1AED732}" dt="2020-07-31T04:17:08.304" v="4311" actId="1076"/>
          <ac:picMkLst>
            <pc:docMk/>
            <pc:sldMk cId="3607429909" sldId="278"/>
            <ac:picMk id="19" creationId="{9BFCF74D-18BF-45FF-9462-29990B2C8C47}"/>
          </ac:picMkLst>
        </pc:picChg>
      </pc:sldChg>
      <pc:sldChg chg="addSp modSp new mod">
        <pc:chgData name="Fujiwara Tomomasa" userId="773db4682fb361c6" providerId="LiveId" clId="{0E6F05F1-D227-4C7B-9983-0EE5F1AED732}" dt="2020-07-31T07:43:30.576" v="4982" actId="14100"/>
        <pc:sldMkLst>
          <pc:docMk/>
          <pc:sldMk cId="4032251928" sldId="279"/>
        </pc:sldMkLst>
        <pc:spChg chg="mod">
          <ac:chgData name="Fujiwara Tomomasa" userId="773db4682fb361c6" providerId="LiveId" clId="{0E6F05F1-D227-4C7B-9983-0EE5F1AED732}" dt="2020-07-31T07:23:26.112" v="4336" actId="255"/>
          <ac:spMkLst>
            <pc:docMk/>
            <pc:sldMk cId="4032251928" sldId="279"/>
            <ac:spMk id="2" creationId="{1B693B4D-DE09-46B4-A275-5A41D9F13B5C}"/>
          </ac:spMkLst>
        </pc:spChg>
        <pc:spChg chg="mod">
          <ac:chgData name="Fujiwara Tomomasa" userId="773db4682fb361c6" providerId="LiveId" clId="{0E6F05F1-D227-4C7B-9983-0EE5F1AED732}" dt="2020-07-31T07:24:57.769" v="4408" actId="947"/>
          <ac:spMkLst>
            <pc:docMk/>
            <pc:sldMk cId="4032251928" sldId="279"/>
            <ac:spMk id="3" creationId="{B9AD99E5-0873-4FFC-8BB0-A630B7F8548F}"/>
          </ac:spMkLst>
        </pc:spChg>
        <pc:spChg chg="add mod">
          <ac:chgData name="Fujiwara Tomomasa" userId="773db4682fb361c6" providerId="LiveId" clId="{0E6F05F1-D227-4C7B-9983-0EE5F1AED732}" dt="2020-07-31T07:29:47.897" v="4438" actId="20577"/>
          <ac:spMkLst>
            <pc:docMk/>
            <pc:sldMk cId="4032251928" sldId="279"/>
            <ac:spMk id="9" creationId="{F1A2456A-E872-4D89-8FA4-D4200B54F892}"/>
          </ac:spMkLst>
        </pc:spChg>
        <pc:spChg chg="add mod">
          <ac:chgData name="Fujiwara Tomomasa" userId="773db4682fb361c6" providerId="LiveId" clId="{0E6F05F1-D227-4C7B-9983-0EE5F1AED732}" dt="2020-07-31T07:37:18.081" v="4533" actId="207"/>
          <ac:spMkLst>
            <pc:docMk/>
            <pc:sldMk cId="4032251928" sldId="279"/>
            <ac:spMk id="13" creationId="{777944EB-5366-4625-83F8-B54E3957DCBA}"/>
          </ac:spMkLst>
        </pc:spChg>
        <pc:spChg chg="add mod">
          <ac:chgData name="Fujiwara Tomomasa" userId="773db4682fb361c6" providerId="LiveId" clId="{0E6F05F1-D227-4C7B-9983-0EE5F1AED732}" dt="2020-07-31T07:37:27.371" v="4534" actId="947"/>
          <ac:spMkLst>
            <pc:docMk/>
            <pc:sldMk cId="4032251928" sldId="279"/>
            <ac:spMk id="15" creationId="{81E1E426-C982-4EF3-AF28-E2E2684E61B2}"/>
          </ac:spMkLst>
        </pc:spChg>
        <pc:spChg chg="add mod">
          <ac:chgData name="Fujiwara Tomomasa" userId="773db4682fb361c6" providerId="LiveId" clId="{0E6F05F1-D227-4C7B-9983-0EE5F1AED732}" dt="2020-07-31T07:43:30.576" v="4982" actId="14100"/>
          <ac:spMkLst>
            <pc:docMk/>
            <pc:sldMk cId="4032251928" sldId="279"/>
            <ac:spMk id="16" creationId="{B913E627-85CD-4B13-90F2-9867DCEC6043}"/>
          </ac:spMkLst>
        </pc:spChg>
        <pc:spChg chg="add mod">
          <ac:chgData name="Fujiwara Tomomasa" userId="773db4682fb361c6" providerId="LiveId" clId="{0E6F05F1-D227-4C7B-9983-0EE5F1AED732}" dt="2020-07-31T07:42:39.477" v="4960" actId="1076"/>
          <ac:spMkLst>
            <pc:docMk/>
            <pc:sldMk cId="4032251928" sldId="279"/>
            <ac:spMk id="17" creationId="{583525BB-8665-421E-8026-1636EED0D0C9}"/>
          </ac:spMkLst>
        </pc:spChg>
        <pc:picChg chg="add mod modCrop">
          <ac:chgData name="Fujiwara Tomomasa" userId="773db4682fb361c6" providerId="LiveId" clId="{0E6F05F1-D227-4C7B-9983-0EE5F1AED732}" dt="2020-07-31T07:41:09.560" v="4809" actId="1076"/>
          <ac:picMkLst>
            <pc:docMk/>
            <pc:sldMk cId="4032251928" sldId="279"/>
            <ac:picMk id="7" creationId="{CDCE3F61-FC34-4069-B19D-C4250E20A066}"/>
          </ac:picMkLst>
        </pc:picChg>
        <pc:cxnChg chg="add mod">
          <ac:chgData name="Fujiwara Tomomasa" userId="773db4682fb361c6" providerId="LiveId" clId="{0E6F05F1-D227-4C7B-9983-0EE5F1AED732}" dt="2020-07-31T07:29:28.946" v="4420"/>
          <ac:cxnSpMkLst>
            <pc:docMk/>
            <pc:sldMk cId="4032251928" sldId="279"/>
            <ac:cxnSpMk id="10" creationId="{9971E866-3DB0-4BF1-ACCA-6D4D012E9F7A}"/>
          </ac:cxnSpMkLst>
        </pc:cxnChg>
        <pc:cxnChg chg="add mod">
          <ac:chgData name="Fujiwara Tomomasa" userId="773db4682fb361c6" providerId="LiveId" clId="{0E6F05F1-D227-4C7B-9983-0EE5F1AED732}" dt="2020-07-31T07:29:28.946" v="4420"/>
          <ac:cxnSpMkLst>
            <pc:docMk/>
            <pc:sldMk cId="4032251928" sldId="279"/>
            <ac:cxnSpMk id="11" creationId="{69191AB3-C3CE-4F4C-9783-DD99ADAE68C2}"/>
          </ac:cxnSpMkLst>
        </pc:cxnChg>
      </pc:sldChg>
      <pc:sldChg chg="addSp modSp new mod">
        <pc:chgData name="Fujiwara Tomomasa" userId="773db4682fb361c6" providerId="LiveId" clId="{0E6F05F1-D227-4C7B-9983-0EE5F1AED732}" dt="2020-07-31T07:40:49.465" v="4805" actId="692"/>
        <pc:sldMkLst>
          <pc:docMk/>
          <pc:sldMk cId="2326399223" sldId="280"/>
        </pc:sldMkLst>
        <pc:spChg chg="mod">
          <ac:chgData name="Fujiwara Tomomasa" userId="773db4682fb361c6" providerId="LiveId" clId="{0E6F05F1-D227-4C7B-9983-0EE5F1AED732}" dt="2020-07-31T07:40:34.791" v="4801"/>
          <ac:spMkLst>
            <pc:docMk/>
            <pc:sldMk cId="2326399223" sldId="280"/>
            <ac:spMk id="2" creationId="{67D06920-579D-4EC6-831E-FBA73ECFEB1F}"/>
          </ac:spMkLst>
        </pc:spChg>
        <pc:spChg chg="mod">
          <ac:chgData name="Fujiwara Tomomasa" userId="773db4682fb361c6" providerId="LiveId" clId="{0E6F05F1-D227-4C7B-9983-0EE5F1AED732}" dt="2020-07-31T07:40:24.725" v="4800" actId="20577"/>
          <ac:spMkLst>
            <pc:docMk/>
            <pc:sldMk cId="2326399223" sldId="280"/>
            <ac:spMk id="3" creationId="{FAC19F5F-CFD4-4A42-8A05-D13CF7F9798F}"/>
          </ac:spMkLst>
        </pc:spChg>
        <pc:picChg chg="add mod">
          <ac:chgData name="Fujiwara Tomomasa" userId="773db4682fb361c6" providerId="LiveId" clId="{0E6F05F1-D227-4C7B-9983-0EE5F1AED732}" dt="2020-07-31T07:40:49.465" v="4805" actId="692"/>
          <ac:picMkLst>
            <pc:docMk/>
            <pc:sldMk cId="2326399223" sldId="280"/>
            <ac:picMk id="7" creationId="{A5D811DB-E2C8-4FFD-9EEF-1813E758931A}"/>
          </ac:picMkLst>
        </pc:picChg>
      </pc:sldChg>
      <pc:sldChg chg="addSp delSp modSp new mod">
        <pc:chgData name="Fujiwara Tomomasa" userId="773db4682fb361c6" providerId="LiveId" clId="{0E6F05F1-D227-4C7B-9983-0EE5F1AED732}" dt="2020-07-31T08:09:44.384" v="5748" actId="1036"/>
        <pc:sldMkLst>
          <pc:docMk/>
          <pc:sldMk cId="177740682" sldId="281"/>
        </pc:sldMkLst>
        <pc:spChg chg="mod">
          <ac:chgData name="Fujiwara Tomomasa" userId="773db4682fb361c6" providerId="LiveId" clId="{0E6F05F1-D227-4C7B-9983-0EE5F1AED732}" dt="2020-07-31T07:43:52.981" v="4984"/>
          <ac:spMkLst>
            <pc:docMk/>
            <pc:sldMk cId="177740682" sldId="281"/>
            <ac:spMk id="2" creationId="{B2774761-08D0-4004-BCDE-69FDF0AB63AC}"/>
          </ac:spMkLst>
        </pc:spChg>
        <pc:spChg chg="mod">
          <ac:chgData name="Fujiwara Tomomasa" userId="773db4682fb361c6" providerId="LiveId" clId="{0E6F05F1-D227-4C7B-9983-0EE5F1AED732}" dt="2020-07-31T07:44:27.453" v="4994" actId="947"/>
          <ac:spMkLst>
            <pc:docMk/>
            <pc:sldMk cId="177740682" sldId="281"/>
            <ac:spMk id="3" creationId="{0F901B9B-8825-4518-BE1C-7DF4D90A4101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6" creationId="{DBA8A96E-145B-44D2-A7A9-8C0C7C5729B0}"/>
          </ac:spMkLst>
        </pc:spChg>
        <pc:spChg chg="add del mod">
          <ac:chgData name="Fujiwara Tomomasa" userId="773db4682fb361c6" providerId="LiveId" clId="{0E6F05F1-D227-4C7B-9983-0EE5F1AED732}" dt="2020-07-31T07:45:52.215" v="4997" actId="21"/>
          <ac:spMkLst>
            <pc:docMk/>
            <pc:sldMk cId="177740682" sldId="281"/>
            <ac:spMk id="7" creationId="{96FEDCC1-DC62-4133-B567-6A098E8645F0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8" creationId="{E7E4F90C-5512-44F2-B3DE-525EA47B66BB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9" creationId="{8101FAA6-ECD0-4890-85FD-30BC5829B12F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0" creationId="{E5C43ED7-4C31-4E65-92CC-221D894638E8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1" creationId="{28D6C31F-013F-4D7A-A194-A019EB781589}"/>
          </ac:spMkLst>
        </pc:spChg>
        <pc:spChg chg="add mod ord">
          <ac:chgData name="Fujiwara Tomomasa" userId="773db4682fb361c6" providerId="LiveId" clId="{0E6F05F1-D227-4C7B-9983-0EE5F1AED732}" dt="2020-07-31T08:01:04.505" v="5611" actId="166"/>
          <ac:spMkLst>
            <pc:docMk/>
            <pc:sldMk cId="177740682" sldId="281"/>
            <ac:spMk id="14" creationId="{E53CF23E-60D6-44FD-9CC7-26331EE09CC6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6" creationId="{B89CD74A-D3C9-498B-9638-8A3BCEC423BD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7" creationId="{271A13A3-8578-4854-87EE-4149AB7436C9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8" creationId="{C216632B-0D20-4F12-83F2-E7F1D6F2200A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9" creationId="{518B5518-1EAC-4E97-9378-334975C31CA5}"/>
          </ac:spMkLst>
        </pc:spChg>
        <pc:spChg chg="add mod">
          <ac:chgData name="Fujiwara Tomomasa" userId="773db4682fb361c6" providerId="LiveId" clId="{0E6F05F1-D227-4C7B-9983-0EE5F1AED732}" dt="2020-07-31T07:46:04.624" v="5013" actId="20577"/>
          <ac:spMkLst>
            <pc:docMk/>
            <pc:sldMk cId="177740682" sldId="281"/>
            <ac:spMk id="20" creationId="{3E4AB3D1-D597-406E-B29F-D7EC6C7EF3B5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21" creationId="{00955B6B-8543-4E95-8AD6-E0128686B9D4}"/>
          </ac:spMkLst>
        </pc:spChg>
        <pc:spChg chg="add mod">
          <ac:chgData name="Fujiwara Tomomasa" userId="773db4682fb361c6" providerId="LiveId" clId="{0E6F05F1-D227-4C7B-9983-0EE5F1AED732}" dt="2020-07-31T08:00:07.299" v="5604" actId="208"/>
          <ac:spMkLst>
            <pc:docMk/>
            <pc:sldMk cId="177740682" sldId="281"/>
            <ac:spMk id="24" creationId="{213BF065-75DF-4E9A-A636-2AF87B009610}"/>
          </ac:spMkLst>
        </pc:spChg>
        <pc:spChg chg="add mod">
          <ac:chgData name="Fujiwara Tomomasa" userId="773db4682fb361c6" providerId="LiveId" clId="{0E6F05F1-D227-4C7B-9983-0EE5F1AED732}" dt="2020-07-31T08:09:35.609" v="5742" actId="1076"/>
          <ac:spMkLst>
            <pc:docMk/>
            <pc:sldMk cId="177740682" sldId="281"/>
            <ac:spMk id="28" creationId="{DEF6A05C-84F2-4782-B205-D73B5EED73AF}"/>
          </ac:spMkLst>
        </pc:spChg>
        <pc:spChg chg="add mod">
          <ac:chgData name="Fujiwara Tomomasa" userId="773db4682fb361c6" providerId="LiveId" clId="{0E6F05F1-D227-4C7B-9983-0EE5F1AED732}" dt="2020-07-31T08:09:44.384" v="5748" actId="1036"/>
          <ac:spMkLst>
            <pc:docMk/>
            <pc:sldMk cId="177740682" sldId="281"/>
            <ac:spMk id="30" creationId="{1BF467FE-E87D-4493-9BE9-45F01FF6C7E7}"/>
          </ac:spMkLst>
        </pc:spChg>
        <pc:picChg chg="add mod modCrop">
          <ac:chgData name="Fujiwara Tomomasa" userId="773db4682fb361c6" providerId="LiveId" clId="{0E6F05F1-D227-4C7B-9983-0EE5F1AED732}" dt="2020-07-31T08:00:20.103" v="5606" actId="692"/>
          <ac:picMkLst>
            <pc:docMk/>
            <pc:sldMk cId="177740682" sldId="281"/>
            <ac:picMk id="23" creationId="{A9C9BE2F-6012-4811-A218-704EFF25B494}"/>
          </ac:picMkLst>
        </pc:picChg>
        <pc:picChg chg="add mod">
          <ac:chgData name="Fujiwara Tomomasa" userId="773db4682fb361c6" providerId="LiveId" clId="{0E6F05F1-D227-4C7B-9983-0EE5F1AED732}" dt="2020-07-31T08:01:10.078" v="5634" actId="1035"/>
          <ac:picMkLst>
            <pc:docMk/>
            <pc:sldMk cId="177740682" sldId="281"/>
            <ac:picMk id="26" creationId="{78713602-2D84-43B9-BB29-90FCA2B144B6}"/>
          </ac:picMkLst>
        </pc:pic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2" creationId="{57EA2F04-CEDF-4FD8-A9C5-3EA86D8CE6A7}"/>
          </ac:cxnSpMkLst>
        </pc:cxn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3" creationId="{141A88B7-E02E-4558-8FE3-4D822C69283B}"/>
          </ac:cxnSpMkLst>
        </pc:cxn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5" creationId="{51097762-4CE6-4D20-906F-BB45833D8B8D}"/>
          </ac:cxnSpMkLst>
        </pc:cxnChg>
      </pc:sldChg>
      <pc:sldChg chg="modSp new mod">
        <pc:chgData name="Fujiwara Tomomasa" userId="773db4682fb361c6" providerId="LiveId" clId="{0E6F05F1-D227-4C7B-9983-0EE5F1AED732}" dt="2020-07-31T07:55:37.855" v="5543" actId="20577"/>
        <pc:sldMkLst>
          <pc:docMk/>
          <pc:sldMk cId="3953512385" sldId="282"/>
        </pc:sldMkLst>
        <pc:spChg chg="mod">
          <ac:chgData name="Fujiwara Tomomasa" userId="773db4682fb361c6" providerId="LiveId" clId="{0E6F05F1-D227-4C7B-9983-0EE5F1AED732}" dt="2020-07-31T07:47:37.090" v="5028" actId="20577"/>
          <ac:spMkLst>
            <pc:docMk/>
            <pc:sldMk cId="3953512385" sldId="282"/>
            <ac:spMk id="2" creationId="{FA43C550-9D1F-4D44-B288-ECAB56D63024}"/>
          </ac:spMkLst>
        </pc:spChg>
        <pc:spChg chg="mod">
          <ac:chgData name="Fujiwara Tomomasa" userId="773db4682fb361c6" providerId="LiveId" clId="{0E6F05F1-D227-4C7B-9983-0EE5F1AED732}" dt="2020-07-31T07:55:37.855" v="5543" actId="20577"/>
          <ac:spMkLst>
            <pc:docMk/>
            <pc:sldMk cId="3953512385" sldId="282"/>
            <ac:spMk id="3" creationId="{DF0EA219-EFB7-40A1-ADFC-204D6B7F0CE0}"/>
          </ac:spMkLst>
        </pc:spChg>
      </pc:sldChg>
      <pc:sldChg chg="addSp modSp new mod ord">
        <pc:chgData name="Fujiwara Tomomasa" userId="773db4682fb361c6" providerId="LiveId" clId="{0E6F05F1-D227-4C7B-9983-0EE5F1AED732}" dt="2020-07-31T13:08:19.071" v="5796" actId="962"/>
        <pc:sldMkLst>
          <pc:docMk/>
          <pc:sldMk cId="3223011486" sldId="283"/>
        </pc:sldMkLst>
        <pc:picChg chg="add mod">
          <ac:chgData name="Fujiwara Tomomasa" userId="773db4682fb361c6" providerId="LiveId" clId="{0E6F05F1-D227-4C7B-9983-0EE5F1AED732}" dt="2020-07-31T13:08:19.071" v="5796" actId="962"/>
          <ac:picMkLst>
            <pc:docMk/>
            <pc:sldMk cId="3223011486" sldId="283"/>
            <ac:picMk id="7" creationId="{7085A0DC-05CE-4BE0-A4E6-62FED986A1C8}"/>
          </ac:picMkLst>
        </pc:picChg>
      </pc:sldChg>
      <pc:sldChg chg="modSp add mod">
        <pc:chgData name="Fujiwara Tomomasa" userId="773db4682fb361c6" providerId="LiveId" clId="{0E6F05F1-D227-4C7B-9983-0EE5F1AED732}" dt="2020-07-31T13:06:54.481" v="5787" actId="1076"/>
        <pc:sldMkLst>
          <pc:docMk/>
          <pc:sldMk cId="2749192642" sldId="284"/>
        </pc:sldMkLst>
        <pc:picChg chg="mod">
          <ac:chgData name="Fujiwara Tomomasa" userId="773db4682fb361c6" providerId="LiveId" clId="{0E6F05F1-D227-4C7B-9983-0EE5F1AED732}" dt="2020-07-31T13:06:54.481" v="5787" actId="1076"/>
          <ac:picMkLst>
            <pc:docMk/>
            <pc:sldMk cId="2749192642" sldId="284"/>
            <ac:picMk id="6" creationId="{BE03D64B-4303-4B00-AAE6-8D5F247491AE}"/>
          </ac:picMkLst>
        </pc:picChg>
      </pc:sldChg>
      <pc:sldChg chg="modSp add mod">
        <pc:chgData name="Fujiwara Tomomasa" userId="773db4682fb361c6" providerId="LiveId" clId="{0E6F05F1-D227-4C7B-9983-0EE5F1AED732}" dt="2020-07-31T13:08:33.181" v="5798" actId="14826"/>
        <pc:sldMkLst>
          <pc:docMk/>
          <pc:sldMk cId="1820227037" sldId="285"/>
        </pc:sldMkLst>
        <pc:picChg chg="mod">
          <ac:chgData name="Fujiwara Tomomasa" userId="773db4682fb361c6" providerId="LiveId" clId="{0E6F05F1-D227-4C7B-9983-0EE5F1AED732}" dt="2020-07-31T13:08:33.181" v="5798" actId="14826"/>
          <ac:picMkLst>
            <pc:docMk/>
            <pc:sldMk cId="1820227037" sldId="285"/>
            <ac:picMk id="7" creationId="{7085A0DC-05CE-4BE0-A4E6-62FED986A1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53183-915E-4056-A688-917DA6239E3E}" type="datetimeFigureOut">
              <a:rPr kumimoji="1" lang="ja-JP" altLang="en-US" smtClean="0"/>
              <a:t>2020/10/19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8EEB8-05BB-4E19-A515-DA1D7A09B9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98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0497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660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386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011189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40412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811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028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819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081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2788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9864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451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303296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50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722508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87341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353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711372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225341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39446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80077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594755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724759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24753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607692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73393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9416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247973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50879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109322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534422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3367638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04973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56748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75815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917207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5375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3206267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258206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204787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424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13908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8869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4831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134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677427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1588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33406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4608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6948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051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91730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9346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4255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12332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88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0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11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064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3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59616-4719-48E2-9E20-D55C83F6A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Status Report #38</a:t>
            </a:r>
            <a:endParaRPr kumimoji="1"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9CBCE47-94E9-4961-B702-9C4D05317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2020. 07. 28 (Fri)</a:t>
            </a:r>
          </a:p>
          <a:p>
            <a:r>
              <a:rPr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Tohoku Univ.</a:t>
            </a:r>
          </a:p>
          <a:p>
            <a:r>
              <a:rPr kumimoji="1"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M1</a:t>
            </a:r>
          </a:p>
          <a:p>
            <a:r>
              <a:rPr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Tomomasa FUJIWARA</a:t>
            </a:r>
            <a:endParaRPr kumimoji="1" lang="ja-JP" altLang="en-US" sz="1600" b="1"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7E43E3-0B73-490C-B13E-B45A3942AC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solidFill>
                  <a:srgbClr val="002060"/>
                </a:solidFill>
              </a:rPr>
              <a:t>Beta-ray test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>
                <a:solidFill>
                  <a:srgbClr val="002060"/>
                </a:solidFill>
              </a:rPr>
              <a:t>Status of detector test</a:t>
            </a:r>
            <a:endParaRPr kumimoji="1" lang="ja-JP" altLang="en-US" sz="1600" b="1">
              <a:solidFill>
                <a:srgbClr val="002060"/>
              </a:solidFill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975D6A-E6B3-4CC3-B9B2-AB2A32779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1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C1EB1-E6F5-4DBB-ADD4-C6C4456D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Status of detector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DC33F3-614F-42F9-99A6-05A32DF4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30174"/>
            <a:ext cx="11520000" cy="54786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solidFill>
                  <a:srgbClr val="002060"/>
                </a:solidFill>
              </a:rPr>
              <a:t>KiNOKO PC trouble</a:t>
            </a:r>
          </a:p>
          <a:p>
            <a:r>
              <a:rPr kumimoji="1" lang="en-US" altLang="ja-JP" sz="1200"/>
              <a:t>DAQ</a:t>
            </a:r>
            <a:r>
              <a:rPr kumimoji="1" lang="ja-JP" altLang="en-US" sz="1200"/>
              <a:t>に使用していた</a:t>
            </a:r>
            <a:r>
              <a:rPr kumimoji="1" lang="en-US" altLang="ja-JP" sz="1200"/>
              <a:t>PC</a:t>
            </a:r>
            <a:r>
              <a:rPr kumimoji="1" lang="ja-JP" altLang="en-US" sz="1200"/>
              <a:t>がダウン </a:t>
            </a:r>
            <a:r>
              <a:rPr kumimoji="1" lang="en-US" altLang="ja-JP" sz="1200"/>
              <a:t>(7/27 </a:t>
            </a:r>
            <a:r>
              <a:rPr kumimoji="1" lang="ja-JP" altLang="en-US" sz="1200"/>
              <a:t>夜</a:t>
            </a:r>
            <a:r>
              <a:rPr kumimoji="1" lang="en-US" altLang="ja-JP" sz="1200"/>
              <a:t>)</a:t>
            </a:r>
            <a:endParaRPr lang="en-US" altLang="ja-JP" sz="1200"/>
          </a:p>
          <a:p>
            <a:r>
              <a:rPr kumimoji="1" lang="ja-JP" altLang="en-US" sz="1200"/>
              <a:t>永尾さんに確認していただいたところ</a:t>
            </a:r>
            <a:r>
              <a:rPr kumimoji="1" lang="en-US" altLang="ja-JP" sz="1200"/>
              <a:t>, </a:t>
            </a:r>
            <a:r>
              <a:rPr kumimoji="1" lang="ja-JP" altLang="en-US" sz="1200"/>
              <a:t>ハードディスクが故障していた</a:t>
            </a:r>
            <a:endParaRPr kumimoji="1" lang="en-US" altLang="ja-JP" sz="1200"/>
          </a:p>
          <a:p>
            <a:r>
              <a:rPr lang="ja-JP" altLang="en-US" sz="1200"/>
              <a:t>マザーボードのコンデンサも</a:t>
            </a:r>
            <a:r>
              <a:rPr lang="en-US" altLang="ja-JP" sz="1200"/>
              <a:t>1</a:t>
            </a:r>
            <a:r>
              <a:rPr lang="ja-JP" altLang="en-US" sz="1200"/>
              <a:t>個異常に膨らんでいた</a:t>
            </a:r>
            <a:endParaRPr kumimoji="1" lang="en-US" altLang="ja-JP" sz="1200"/>
          </a:p>
          <a:p>
            <a:pPr marL="0" indent="0">
              <a:buNone/>
            </a:pPr>
            <a:r>
              <a:rPr lang="en-US" altLang="ja-JP" sz="1200"/>
              <a:t>    (</a:t>
            </a:r>
            <a:r>
              <a:rPr lang="ja-JP" altLang="en-US" sz="1200"/>
              <a:t>いつ死んでもおかしくない状態</a:t>
            </a:r>
            <a:r>
              <a:rPr lang="en-US" altLang="ja-JP" sz="1200"/>
              <a:t>)</a:t>
            </a:r>
            <a:endParaRPr kumimoji="1" lang="en-US" altLang="ja-JP" sz="1200"/>
          </a:p>
          <a:p>
            <a:r>
              <a:rPr lang="ja-JP" altLang="en-US" sz="1200"/>
              <a:t>データの吸出しは出来なかった</a:t>
            </a:r>
            <a:endParaRPr lang="en-US" altLang="ja-JP" sz="1200"/>
          </a:p>
          <a:p>
            <a:endParaRPr lang="en-US" altLang="ja-JP" sz="1200"/>
          </a:p>
          <a:p>
            <a:r>
              <a:rPr lang="ja-JP" altLang="en-US" sz="1200"/>
              <a:t>藤原</a:t>
            </a:r>
            <a:r>
              <a:rPr lang="en-US" altLang="ja-JP" sz="1200"/>
              <a:t>ToF</a:t>
            </a:r>
            <a:r>
              <a:rPr lang="ja-JP" altLang="en-US" sz="1200"/>
              <a:t>の測定での</a:t>
            </a:r>
            <a:r>
              <a:rPr kumimoji="1" lang="en-US" altLang="ja-JP" sz="1200"/>
              <a:t>root</a:t>
            </a:r>
            <a:r>
              <a:rPr kumimoji="1" lang="ja-JP" altLang="en-US" sz="1200"/>
              <a:t>ファイル</a:t>
            </a:r>
            <a:r>
              <a:rPr kumimoji="1" lang="en-US" altLang="ja-JP" sz="1200"/>
              <a:t>(run001 – 251)</a:t>
            </a:r>
            <a:r>
              <a:rPr kumimoji="1" lang="ja-JP" altLang="en-US" sz="1200"/>
              <a:t>中</a:t>
            </a:r>
            <a:r>
              <a:rPr kumimoji="1" lang="en-US" altLang="ja-JP" sz="1200"/>
              <a:t>001-245</a:t>
            </a:r>
            <a:r>
              <a:rPr kumimoji="1" lang="ja-JP" altLang="en-US" sz="1200"/>
              <a:t>は</a:t>
            </a:r>
            <a:r>
              <a:rPr lang="en-US" altLang="ja-JP" sz="1200"/>
              <a:t>farm41</a:t>
            </a:r>
            <a:r>
              <a:rPr lang="ja-JP" altLang="en-US" sz="1200"/>
              <a:t>に転送済み</a:t>
            </a:r>
            <a:r>
              <a:rPr lang="en-US" altLang="ja-JP" sz="1200"/>
              <a:t>. </a:t>
            </a:r>
          </a:p>
          <a:p>
            <a:r>
              <a:rPr lang="ja-JP" altLang="en-US" sz="1200" b="1">
                <a:solidFill>
                  <a:srgbClr val="FF0000"/>
                </a:solidFill>
              </a:rPr>
              <a:t>最後に取得したペデスタル</a:t>
            </a:r>
            <a:r>
              <a:rPr lang="en-US" altLang="ja-JP" sz="1200" b="1">
                <a:solidFill>
                  <a:srgbClr val="FF0000"/>
                </a:solidFill>
              </a:rPr>
              <a:t>run*5 </a:t>
            </a:r>
            <a:r>
              <a:rPr lang="ja-JP" altLang="en-US" sz="1200" b="1">
                <a:solidFill>
                  <a:srgbClr val="FF0000"/>
                </a:solidFill>
              </a:rPr>
              <a:t>は消失</a:t>
            </a:r>
            <a:endParaRPr lang="en-US" altLang="ja-JP" sz="1500"/>
          </a:p>
          <a:p>
            <a:endParaRPr lang="en-US" altLang="ja-JP" sz="1200"/>
          </a:p>
          <a:p>
            <a:r>
              <a:rPr lang="en-US" altLang="ja-JP" sz="1200"/>
              <a:t>-7/29, </a:t>
            </a:r>
            <a:r>
              <a:rPr lang="ja-JP" altLang="en-US" sz="1200"/>
              <a:t>代替のハードディスクを導入</a:t>
            </a:r>
            <a:endParaRPr lang="en-US" altLang="ja-JP" sz="1200"/>
          </a:p>
          <a:p>
            <a:r>
              <a:rPr lang="en-US" altLang="ja-JP" sz="1200"/>
              <a:t>OS, Kinoko </a:t>
            </a:r>
            <a:r>
              <a:rPr lang="ja-JP" altLang="en-US" sz="1200"/>
              <a:t>再インストール</a:t>
            </a:r>
            <a:r>
              <a:rPr lang="en-US" altLang="ja-JP" sz="1200"/>
              <a:t>. </a:t>
            </a:r>
            <a:r>
              <a:rPr lang="ja-JP" altLang="en-US" sz="1200"/>
              <a:t>→ 無事に動作を確認</a:t>
            </a:r>
            <a:r>
              <a:rPr lang="en-US" altLang="ja-JP" sz="1200"/>
              <a:t>.</a:t>
            </a:r>
          </a:p>
          <a:p>
            <a:r>
              <a:rPr kumimoji="1" lang="ja-JP" altLang="en-US" sz="1200"/>
              <a:t>現在</a:t>
            </a:r>
            <a:r>
              <a:rPr kumimoji="1" lang="en-US" altLang="ja-JP" sz="1200"/>
              <a:t>, </a:t>
            </a:r>
            <a:r>
              <a:rPr kumimoji="1" lang="ja-JP" altLang="en-US" sz="1200"/>
              <a:t>代替の</a:t>
            </a:r>
            <a:r>
              <a:rPr kumimoji="1" lang="en-US" altLang="ja-JP" sz="1200"/>
              <a:t>PC</a:t>
            </a:r>
            <a:r>
              <a:rPr kumimoji="1" lang="ja-JP" altLang="en-US" sz="1200"/>
              <a:t>の見積もりをしていただいている</a:t>
            </a:r>
            <a:r>
              <a:rPr kumimoji="1" lang="en-US" altLang="ja-JP" sz="1200"/>
              <a:t>.</a:t>
            </a:r>
          </a:p>
          <a:p>
            <a:endParaRPr kumimoji="1" lang="en-US" altLang="ja-JP" sz="1500"/>
          </a:p>
          <a:p>
            <a:endParaRPr lang="en-US" altLang="ja-JP" sz="150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1600" b="1">
                <a:solidFill>
                  <a:srgbClr val="00206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今週後半</a:t>
            </a:r>
            <a:endParaRPr kumimoji="1" lang="en-US" altLang="ja-JP" sz="1600" b="1">
              <a:solidFill>
                <a:srgbClr val="00206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カウンター部屋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(637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号室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β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線源がすべて使用中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水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木曜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来週から頑張ります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4B706-9853-4ACC-B56C-B6114A5C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C5BE96-2635-4CC5-892D-077788C3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C739BB2-2DA8-4961-91C5-0173CAADF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20933" r="26350" b="20666"/>
          <a:stretch/>
        </p:blipFill>
        <p:spPr>
          <a:xfrm>
            <a:off x="7277220" y="136525"/>
            <a:ext cx="4683132" cy="32924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BE54-6057-4C61-A0A5-8D1A32211EDC}"/>
              </a:ext>
            </a:extLst>
          </p:cNvPr>
          <p:cNvSpPr txBox="1"/>
          <p:nvPr/>
        </p:nvSpPr>
        <p:spPr>
          <a:xfrm>
            <a:off x="9259104" y="5894685"/>
            <a:ext cx="29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/>
              <a:t>お手数おかけして申し訳ございません。</a:t>
            </a:r>
            <a:endParaRPr kumimoji="1" lang="en-US" altLang="ja-JP" sz="1200" b="1"/>
          </a:p>
          <a:p>
            <a:r>
              <a:rPr kumimoji="1" lang="ja-JP" altLang="en-US" sz="1200" b="1"/>
              <a:t>本当にありがとうございます。</a:t>
            </a:r>
          </a:p>
        </p:txBody>
      </p:sp>
    </p:spTree>
    <p:extLst>
      <p:ext uri="{BB962C8B-B14F-4D97-AF65-F5344CB8AC3E}">
        <p14:creationId xmlns:p14="http://schemas.microsoft.com/office/powerpoint/2010/main" val="46990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43C550-9D1F-4D44-B288-ECAB56D6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0EA219-EFB7-40A1-ADFC-204D6B7F0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698" y="1270175"/>
            <a:ext cx="8080744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/>
              <a:t>5</a:t>
            </a:r>
            <a:r>
              <a:rPr lang="en-US" altLang="ja-JP" baseline="30000"/>
              <a:t>t</a:t>
            </a:r>
            <a:r>
              <a:rPr lang="en-US" altLang="ja-JP"/>
              <a:t>22</a:t>
            </a:r>
            <a:r>
              <a:rPr lang="en-US" altLang="ja-JP" baseline="30000"/>
              <a:t>w</a:t>
            </a:r>
            <a:r>
              <a:rPr lang="en-US" altLang="ja-JP"/>
              <a:t>(w/ 1-2</a:t>
            </a:r>
            <a:r>
              <a:rPr lang="ja-JP" altLang="en-US"/>
              <a:t>個直列</a:t>
            </a:r>
            <a:r>
              <a:rPr lang="en-US" altLang="ja-JP"/>
              <a:t>), 5</a:t>
            </a:r>
            <a:r>
              <a:rPr lang="en-US" altLang="ja-JP" baseline="30000"/>
              <a:t>t</a:t>
            </a:r>
            <a:r>
              <a:rPr lang="en-US" altLang="ja-JP"/>
              <a:t>44</a:t>
            </a:r>
            <a:r>
              <a:rPr lang="en-US" altLang="ja-JP" baseline="30000"/>
              <a:t>w</a:t>
            </a:r>
            <a:r>
              <a:rPr lang="en-US" altLang="ja-JP"/>
              <a:t>(w/ 1, 2, 4</a:t>
            </a:r>
            <a:r>
              <a:rPr lang="ja-JP" altLang="en-US"/>
              <a:t>個直列</a:t>
            </a:r>
            <a:r>
              <a:rPr lang="en-US" altLang="ja-JP"/>
              <a:t>)</a:t>
            </a:r>
            <a:r>
              <a:rPr lang="ja-JP" altLang="en-US"/>
              <a:t>でのデータ取得</a:t>
            </a:r>
            <a:r>
              <a:rPr lang="en-US" altLang="ja-JP"/>
              <a:t>.</a:t>
            </a:r>
          </a:p>
          <a:p>
            <a:pPr marL="0" indent="0">
              <a:buNone/>
            </a:pPr>
            <a:r>
              <a:rPr lang="en-US" altLang="ja-JP"/>
              <a:t>	</a:t>
            </a:r>
            <a:r>
              <a:rPr lang="ja-JP" altLang="en-US"/>
              <a:t>⇒ 時間分解能 </a:t>
            </a:r>
            <a:r>
              <a:rPr lang="en-US" altLang="ja-JP"/>
              <a:t>+ </a:t>
            </a:r>
            <a:r>
              <a:rPr lang="ja-JP" altLang="en-US"/>
              <a:t>ゲインの評価</a:t>
            </a: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/>
              <a:t>異なる厚さ・長さのシンチレータでもデータをとる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/>
              <a:t>(MPPC - </a:t>
            </a:r>
            <a:r>
              <a:rPr lang="ja-JP" altLang="en-US"/>
              <a:t>バイアス供給</a:t>
            </a:r>
            <a:r>
              <a:rPr lang="en-US" altLang="ja-JP"/>
              <a:t>, MPPC-</a:t>
            </a:r>
            <a:r>
              <a:rPr lang="ja-JP" altLang="en-US"/>
              <a:t>読み出しの経路を改良した基板を考える</a:t>
            </a:r>
            <a:r>
              <a:rPr lang="en-US" altLang="ja-JP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sz="1200">
                <a:solidFill>
                  <a:srgbClr val="FF0000"/>
                </a:solidFill>
              </a:rPr>
              <a:t>期末レポート</a:t>
            </a:r>
            <a:endParaRPr lang="en-US" altLang="ja-JP" sz="1200">
              <a:solidFill>
                <a:srgbClr val="FF00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E1C2AA-E16F-495D-918E-CFB2B198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0195C3-C61E-4D36-8A2C-49DC1A71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5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8719AE5-666E-475B-83BF-E6864935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Backup</a:t>
            </a:r>
            <a:endParaRPr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B604B43-588B-4963-9369-9278EB4DC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4EB85C-053F-4304-A9CF-28270C37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399D4-93BB-4A0D-9BF3-5719A0B4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66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EC301-F93B-4A66-919C-BAFA23EB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Plan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64958-EC5E-4755-AAF9-3F5A04F86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緑</a:t>
            </a:r>
            <a:r>
              <a:rPr kumimoji="1" lang="en-US" altLang="ja-JP"/>
              <a:t>: </a:t>
            </a:r>
            <a:r>
              <a:rPr kumimoji="1" lang="ja-JP" altLang="en-US"/>
              <a:t>平日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1D68E9-394A-4302-9BBB-36647C5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F95158-3DE7-4B80-8EFB-86AF20B5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71C31A13-09DD-42AC-879A-5A55B7E48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81996"/>
              </p:ext>
            </p:extLst>
          </p:nvPr>
        </p:nvGraphicFramePr>
        <p:xfrm>
          <a:off x="3227832" y="619825"/>
          <a:ext cx="8856771" cy="61016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5253">
                  <a:extLst>
                    <a:ext uri="{9D8B030D-6E8A-4147-A177-3AD203B41FA5}">
                      <a16:colId xmlns:a16="http://schemas.microsoft.com/office/drawing/2014/main" val="2650756927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2560164233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2260880500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831310545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763603089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3165381830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753540248"/>
                    </a:ext>
                  </a:extLst>
                </a:gridCol>
              </a:tblGrid>
              <a:tr h="3478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Sun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Mon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Tue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Wed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Thu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Fri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Sat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97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30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7/31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8/1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06217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0A0"/>
                          </a:solidFill>
                          <a:latin typeface="Arial" panose="020B0604020202020204" pitchFamily="34" charset="0"/>
                        </a:rPr>
                        <a:t>Today</a:t>
                      </a:r>
                      <a:endParaRPr kumimoji="1" lang="ja-JP" altLang="en-US" b="1" baseline="0">
                        <a:solidFill>
                          <a:srgbClr val="FF00A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04388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29572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16661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99962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80701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7487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95669"/>
                  </a:ext>
                </a:extLst>
              </a:tr>
              <a:tr h="3809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56813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02703"/>
                  </a:ext>
                </a:extLst>
              </a:tr>
            </a:tbl>
          </a:graphicData>
        </a:graphic>
      </p:graphicFrame>
      <p:sp>
        <p:nvSpPr>
          <p:cNvPr id="8" name="矢印: 左右 7">
            <a:extLst>
              <a:ext uri="{FF2B5EF4-FFF2-40B4-BE49-F238E27FC236}">
                <a16:creationId xmlns:a16="http://schemas.microsoft.com/office/drawing/2014/main" id="{9EF0AA9D-30B4-470D-9B4B-F8A76DC83A01}"/>
              </a:ext>
            </a:extLst>
          </p:cNvPr>
          <p:cNvSpPr/>
          <p:nvPr/>
        </p:nvSpPr>
        <p:spPr>
          <a:xfrm>
            <a:off x="4526280" y="6044184"/>
            <a:ext cx="6291072" cy="585216"/>
          </a:xfrm>
          <a:prstGeom prst="leftRightArrow">
            <a:avLst>
              <a:gd name="adj1" fmla="val 50000"/>
              <a:gd name="adj2" fmla="val 65094"/>
            </a:avLst>
          </a:prstGeom>
          <a:solidFill>
            <a:srgbClr val="FFA0FF"/>
          </a:solidFill>
          <a:ln>
            <a:solidFill>
              <a:srgbClr val="FF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Internship 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(in Sendai but absent in daytime) </a:t>
            </a:r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仮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, </a:t>
            </a:r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事前審査の結果次第</a:t>
            </a:r>
          </a:p>
        </p:txBody>
      </p:sp>
    </p:spTree>
    <p:extLst>
      <p:ext uri="{BB962C8B-B14F-4D97-AF65-F5344CB8AC3E}">
        <p14:creationId xmlns:p14="http://schemas.microsoft.com/office/powerpoint/2010/main" val="236918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97D0A7-A9F5-49D3-B14A-B52F97D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4F57ED-E948-467D-B895-5DF9D0DC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55266D-922D-48D2-B5D8-207891E5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4E2678-3D53-493A-9B07-4B428178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45457DE-B66E-43DF-9A40-AB1A56A2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"/>
            <a:ext cx="12192000" cy="57876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966DD4-5F5A-425D-BFB3-B8C8DE7C2378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5DB119-80C0-45FE-A528-95A38E9CD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296"/>
          <a:stretch/>
        </p:blipFill>
        <p:spPr>
          <a:xfrm>
            <a:off x="0" y="0"/>
            <a:ext cx="6096000" cy="2934586"/>
          </a:xfrm>
          <a:prstGeom prst="rect">
            <a:avLst/>
          </a:prstGeom>
          <a:ln>
            <a:solidFill>
              <a:srgbClr val="FF00A0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BF0D67-5ED6-46A5-B514-4C7854BB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6" r="50000"/>
          <a:stretch/>
        </p:blipFill>
        <p:spPr>
          <a:xfrm>
            <a:off x="1" y="2934586"/>
            <a:ext cx="6095999" cy="2906218"/>
          </a:xfrm>
          <a:prstGeom prst="rect">
            <a:avLst/>
          </a:prstGeom>
          <a:ln>
            <a:solidFill>
              <a:srgbClr val="FF00A0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B834DD-E8F4-41F8-85B7-688718CFC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50000"/>
          <a:stretch/>
        </p:blipFill>
        <p:spPr>
          <a:xfrm>
            <a:off x="6096000" y="2916851"/>
            <a:ext cx="6096000" cy="2923953"/>
          </a:xfrm>
          <a:prstGeom prst="rect">
            <a:avLst/>
          </a:prstGeom>
          <a:ln w="15875">
            <a:solidFill>
              <a:srgbClr val="00FF00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D3ED8DC-34BA-41B2-9152-33180FC45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479"/>
          <a:stretch/>
        </p:blipFill>
        <p:spPr>
          <a:xfrm>
            <a:off x="6096000" y="-7102"/>
            <a:ext cx="6096000" cy="2923953"/>
          </a:xfrm>
          <a:prstGeom prst="rect">
            <a:avLst/>
          </a:prstGeom>
          <a:ln w="15875">
            <a:solidFill>
              <a:srgbClr val="00FF00"/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4441EC3-B58D-446E-AE9F-17E63F7C79E5}"/>
              </a:ext>
            </a:extLst>
          </p:cNvPr>
          <p:cNvSpPr txBox="1"/>
          <p:nvPr/>
        </p:nvSpPr>
        <p:spPr>
          <a:xfrm>
            <a:off x="8715983" y="5840804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66F2AD8-F2F4-4533-AAA0-587868C4130F}"/>
              </a:ext>
            </a:extLst>
          </p:cNvPr>
          <p:cNvSpPr txBox="1"/>
          <p:nvPr/>
        </p:nvSpPr>
        <p:spPr>
          <a:xfrm>
            <a:off x="11427" y="584039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0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826214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BA71967-9511-48A3-868E-CE37B89F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143" cy="57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5D7AFF-8EF9-44B2-85C4-83CA8A92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938"/>
            <a:ext cx="12192000" cy="578764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0" y="5665198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3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5D7AFF-8EF9-44B2-85C4-83CA8A92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7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D5C1C-96D7-4AEC-9229-0EFBFE4C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4F923-BDD3-4683-B48A-E0A1AE81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2E184B-9B71-4883-AD4A-CB8368D6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9C225A-AE47-4F42-BA4B-7978BEA7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2707D2-1E80-4A4F-80C9-EBA3A677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00660" cy="686339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DD6A5A-2048-49C7-BE95-06913115D0A0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TandQ_run226_00.pdf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8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74761-08D0-4004-BCDE-69FDF0AB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901B9B-8825-4518-BE1C-7DF4D90A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Setup</a:t>
            </a:r>
            <a:endParaRPr kumimoji="1" lang="ja-JP" altLang="en-US" b="1">
              <a:solidFill>
                <a:srgbClr val="00206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E8925B-B1FD-460E-8FD9-257ADFB7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58654-DE05-47FD-A09E-3FCC745B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 useBgFill="1">
        <p:nvSpPr>
          <p:cNvPr id="6" name="正方形/長方形 5">
            <a:extLst>
              <a:ext uri="{FF2B5EF4-FFF2-40B4-BE49-F238E27FC236}">
                <a16:creationId xmlns:a16="http://schemas.microsoft.com/office/drawing/2014/main" id="{DBA8A96E-145B-44D2-A7A9-8C0C7C5729B0}"/>
              </a:ext>
            </a:extLst>
          </p:cNvPr>
          <p:cNvSpPr/>
          <p:nvPr/>
        </p:nvSpPr>
        <p:spPr>
          <a:xfrm>
            <a:off x="336000" y="1722473"/>
            <a:ext cx="11338549" cy="3136605"/>
          </a:xfrm>
          <a:prstGeom prst="rect">
            <a:avLst/>
          </a:prstGeom>
          <a:ln>
            <a:solidFill>
              <a:srgbClr val="00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E4F90C-5512-44F2-B3DE-525EA47B66BB}"/>
              </a:ext>
            </a:extLst>
          </p:cNvPr>
          <p:cNvSpPr/>
          <p:nvPr/>
        </p:nvSpPr>
        <p:spPr>
          <a:xfrm>
            <a:off x="6050625" y="2275366"/>
            <a:ext cx="776175" cy="3349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β-ray sourece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01FAA6-ECD0-4890-85FD-30BC5829B12F}"/>
              </a:ext>
            </a:extLst>
          </p:cNvPr>
          <p:cNvSpPr/>
          <p:nvPr/>
        </p:nvSpPr>
        <p:spPr>
          <a:xfrm>
            <a:off x="2682949" y="3313471"/>
            <a:ext cx="7354186" cy="334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C43ED7-4C31-4E65-92CC-221D894638E8}"/>
              </a:ext>
            </a:extLst>
          </p:cNvPr>
          <p:cNvSpPr/>
          <p:nvPr/>
        </p:nvSpPr>
        <p:spPr>
          <a:xfrm>
            <a:off x="6167931" y="3000366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8D6C31F-013F-4D7A-A194-A019EB781589}"/>
              </a:ext>
            </a:extLst>
          </p:cNvPr>
          <p:cNvSpPr/>
          <p:nvPr/>
        </p:nvSpPr>
        <p:spPr>
          <a:xfrm>
            <a:off x="6167930" y="3828006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EA2F04-CEDF-4FD8-A9C5-3EA86D8CE6A7}"/>
              </a:ext>
            </a:extLst>
          </p:cNvPr>
          <p:cNvCxnSpPr>
            <a:cxnSpLocks/>
          </p:cNvCxnSpPr>
          <p:nvPr/>
        </p:nvCxnSpPr>
        <p:spPr>
          <a:xfrm flipH="1">
            <a:off x="6672973" y="2287759"/>
            <a:ext cx="1053321" cy="64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41A88B7-E02E-4558-8FE3-4D822C69283B}"/>
              </a:ext>
            </a:extLst>
          </p:cNvPr>
          <p:cNvCxnSpPr>
            <a:cxnSpLocks/>
          </p:cNvCxnSpPr>
          <p:nvPr/>
        </p:nvCxnSpPr>
        <p:spPr>
          <a:xfrm flipH="1">
            <a:off x="6749887" y="2440159"/>
            <a:ext cx="1128808" cy="14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1097762-4CE6-4D20-906F-BB45833D8B8D}"/>
              </a:ext>
            </a:extLst>
          </p:cNvPr>
          <p:cNvCxnSpPr>
            <a:cxnSpLocks/>
          </p:cNvCxnSpPr>
          <p:nvPr/>
        </p:nvCxnSpPr>
        <p:spPr>
          <a:xfrm>
            <a:off x="6443330" y="2681912"/>
            <a:ext cx="0" cy="1996413"/>
          </a:xfrm>
          <a:prstGeom prst="straightConnector1">
            <a:avLst/>
          </a:prstGeom>
          <a:ln w="44450"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89CD74A-D3C9-498B-9638-8A3BCEC423BD}"/>
              </a:ext>
            </a:extLst>
          </p:cNvPr>
          <p:cNvSpPr/>
          <p:nvPr/>
        </p:nvSpPr>
        <p:spPr>
          <a:xfrm>
            <a:off x="2618810" y="3391784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1A13A3-8578-4854-87EE-4149AB7436C9}"/>
              </a:ext>
            </a:extLst>
          </p:cNvPr>
          <p:cNvSpPr/>
          <p:nvPr/>
        </p:nvSpPr>
        <p:spPr>
          <a:xfrm>
            <a:off x="1493983" y="3284229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216632B-0D20-4F12-83F2-E7F1D6F2200A}"/>
              </a:ext>
            </a:extLst>
          </p:cNvPr>
          <p:cNvSpPr/>
          <p:nvPr/>
        </p:nvSpPr>
        <p:spPr>
          <a:xfrm>
            <a:off x="10077530" y="3241697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18B5518-1EAC-4E97-9378-334975C31CA5}"/>
              </a:ext>
            </a:extLst>
          </p:cNvPr>
          <p:cNvSpPr/>
          <p:nvPr/>
        </p:nvSpPr>
        <p:spPr>
          <a:xfrm>
            <a:off x="10028293" y="3363343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4AB3D1-D597-406E-B29F-D7EC6C7EF3B5}"/>
              </a:ext>
            </a:extLst>
          </p:cNvPr>
          <p:cNvSpPr/>
          <p:nvPr/>
        </p:nvSpPr>
        <p:spPr>
          <a:xfrm>
            <a:off x="2957267" y="2935790"/>
            <a:ext cx="2122130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11-44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×300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×5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S14160-30515PS×1-4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両読み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0955B6B-8543-4E95-8AD6-E0128686B9D4}"/>
              </a:ext>
            </a:extLst>
          </p:cNvPr>
          <p:cNvSpPr txBox="1"/>
          <p:nvPr/>
        </p:nvSpPr>
        <p:spPr>
          <a:xfrm>
            <a:off x="5722316" y="1897685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A9C9BE2F-6012-4811-A218-704EFF25B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26663" r="25737" b="8841"/>
          <a:stretch/>
        </p:blipFill>
        <p:spPr>
          <a:xfrm>
            <a:off x="571402" y="4246992"/>
            <a:ext cx="3822819" cy="24880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213BF065-75DF-4E9A-A636-2AF87B009610}"/>
              </a:ext>
            </a:extLst>
          </p:cNvPr>
          <p:cNvSpPr/>
          <p:nvPr/>
        </p:nvSpPr>
        <p:spPr>
          <a:xfrm rot="19687745">
            <a:off x="1666548" y="4052910"/>
            <a:ext cx="1265271" cy="526659"/>
          </a:xfrm>
          <a:prstGeom prst="rightArrow">
            <a:avLst>
              <a:gd name="adj1" fmla="val 50000"/>
              <a:gd name="adj2" fmla="val 96016"/>
            </a:avLst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8713602-2D84-43B9-BB29-90FCA2B1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32" y="50008"/>
            <a:ext cx="3109229" cy="2719052"/>
          </a:xfrm>
          <a:prstGeom prst="rect">
            <a:avLst/>
          </a:prstGeom>
          <a:effectLst/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53CF23E-60D6-44FD-9CC7-26331EE09CC6}"/>
              </a:ext>
            </a:extLst>
          </p:cNvPr>
          <p:cNvSpPr/>
          <p:nvPr/>
        </p:nvSpPr>
        <p:spPr>
          <a:xfrm>
            <a:off x="7523235" y="1865671"/>
            <a:ext cx="3173118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リファレンス用シンチレータ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×2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S13360-3050PE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片読み</a:t>
            </a:r>
          </a:p>
        </p:txBody>
      </p:sp>
      <p:sp>
        <p:nvSpPr>
          <p:cNvPr id="28" name="矢印: 左右 27">
            <a:extLst>
              <a:ext uri="{FF2B5EF4-FFF2-40B4-BE49-F238E27FC236}">
                <a16:creationId xmlns:a16="http://schemas.microsoft.com/office/drawing/2014/main" id="{DEF6A05C-84F2-4782-B205-D73B5EED73AF}"/>
              </a:ext>
            </a:extLst>
          </p:cNvPr>
          <p:cNvSpPr/>
          <p:nvPr/>
        </p:nvSpPr>
        <p:spPr>
          <a:xfrm>
            <a:off x="830377" y="4859078"/>
            <a:ext cx="3231901" cy="140476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F467FE-E87D-4493-9BE9-45F01FF6C7E7}"/>
              </a:ext>
            </a:extLst>
          </p:cNvPr>
          <p:cNvSpPr txBox="1"/>
          <p:nvPr/>
        </p:nvSpPr>
        <p:spPr>
          <a:xfrm>
            <a:off x="3065571" y="4539051"/>
            <a:ext cx="119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>
                <a:solidFill>
                  <a:srgbClr val="D8F0FF"/>
                </a:solidFill>
                <a:latin typeface="Arial" panose="020B0604020202020204" pitchFamily="34" charset="0"/>
              </a:rPr>
              <a:t>300 mm</a:t>
            </a:r>
            <a:endParaRPr kumimoji="1" lang="ja-JP" altLang="en-US" sz="1600" b="1">
              <a:solidFill>
                <a:srgbClr val="D8F0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D5C1C-96D7-4AEC-9229-0EFBFE4C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4F923-BDD3-4683-B48A-E0A1AE81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2E184B-9B71-4883-AD4A-CB8368D6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9C225A-AE47-4F42-BA4B-7978BEA7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2707D2-1E80-4A4F-80C9-EBA3A6777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0600660" cy="68633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C5B208-0A06-49C4-B84F-BCFAC56CC6CC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TandQ_run226_00.pdf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6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5DB119-80C0-45FE-A528-95A38E9CD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50000"/>
          <a:stretch/>
        </p:blipFill>
        <p:spPr>
          <a:xfrm>
            <a:off x="0" y="2863688"/>
            <a:ext cx="6096000" cy="29239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92FAF3-8FD0-489F-B3E4-6F63EFDE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479"/>
          <a:stretch/>
        </p:blipFill>
        <p:spPr>
          <a:xfrm>
            <a:off x="0" y="-60265"/>
            <a:ext cx="6096000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6A015-4868-4B04-A6B7-828AD78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56E771-EF6B-4468-B4F7-647079BB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F853D-A93D-4D58-AB71-03DA6C29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52C7C6-AF4A-461E-A4FF-EA552C3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56B779-8859-4796-B456-317D3855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2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6A015-4868-4B04-A6B7-828AD78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56E771-EF6B-4468-B4F7-647079BB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F853D-A93D-4D58-AB71-03DA6C29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52C7C6-AF4A-461E-A4FF-EA552C3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56B779-8859-4796-B456-317D3855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420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44817-D06C-4AF2-8D85-EFC97AD6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846E8F-5C42-4F56-95CE-93F28795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BD3ED3-476D-4872-AB9F-1A233C4A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AD011-941C-4AF9-97BB-B4503E24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C28B9DE-5009-48B3-9E37-8619D032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459"/>
            <a:ext cx="11762196" cy="69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1B74C4-3A9F-42DD-BC08-35D47AD7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F5BA62-EBAD-4FD9-A333-C27735FC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6D1A4A-DC42-421E-942C-143CA4CC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F3EF23-41C6-4D20-BA5B-50BDAEA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B96FFF-FD90-4FB1-A183-28DEB14C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68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F61DD-1E73-44A9-A52A-5F798E9B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B951B1-E9E1-4409-95DE-173D73E15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C69072-868A-421B-AD26-E9265821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34EF75-8727-4DDD-814B-9874A2BD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471A2EC-7D2C-4CB8-9DE8-D5D22B7B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40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96E8D-E8B4-4339-83CE-8E7F8C37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D8AE4F-D510-4A3A-BF13-E16AF502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02BAC3-5F8C-491D-B22C-EEE5F196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7206C3-29B3-469E-BC56-9B71389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 descr="&#10;">
            <a:extLst>
              <a:ext uri="{FF2B5EF4-FFF2-40B4-BE49-F238E27FC236}">
                <a16:creationId xmlns:a16="http://schemas.microsoft.com/office/drawing/2014/main" id="{7085A0DC-05CE-4BE0-A4E6-62FED986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4" y="0"/>
            <a:ext cx="10621926" cy="6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96E8D-E8B4-4339-83CE-8E7F8C37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D8AE4F-D510-4A3A-BF13-E16AF502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02BAC3-5F8C-491D-B22C-EEE5F196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7206C3-29B3-469E-BC56-9B71389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085A0DC-05CE-4BE0-A4E6-62FED986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74" y="0"/>
            <a:ext cx="10621925" cy="6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B1513-56E2-4BAC-9212-F0F39633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FB5D3-C403-43C7-8FE8-6CF7C583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022D3-EDF7-4410-A7DC-2F0E210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9507A47C-E8E5-4395-8106-2BC7533B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03D64B-4303-4B00-AAE6-8D5F2474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4" y="-20738"/>
            <a:ext cx="10662826" cy="68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3349D2-A275-4326-8830-FEBC09D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125D10-9BB0-49AA-A7A3-27F43076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600"/>
              <a:t>Ref. Counter </a:t>
            </a:r>
            <a:r>
              <a:rPr kumimoji="1" lang="ja-JP" altLang="en-US" sz="1600"/>
              <a:t>の印加電圧を変えて再度データ取得 </a:t>
            </a:r>
            <a:r>
              <a:rPr kumimoji="1" lang="en-US" altLang="ja-JP" sz="1600"/>
              <a:t>(+0.0 V </a:t>
            </a:r>
            <a:r>
              <a:rPr kumimoji="1" lang="ja-JP" altLang="en-US" sz="1600"/>
              <a:t>→ </a:t>
            </a:r>
            <a:r>
              <a:rPr kumimoji="1" lang="en-US" altLang="ja-JP" sz="1600"/>
              <a:t>+3.0 V), Ref×1 &amp; ToF</a:t>
            </a:r>
          </a:p>
          <a:p>
            <a:r>
              <a:rPr lang="en-US" altLang="ja-JP" sz="1600"/>
              <a:t>ToF</a:t>
            </a:r>
            <a:r>
              <a:rPr lang="ja-JP" altLang="en-US" sz="1600"/>
              <a:t>側のセットアップ </a:t>
            </a:r>
            <a:r>
              <a:rPr lang="en-US" altLang="ja-JP" sz="1600"/>
              <a:t>&gt;&gt; 5</a:t>
            </a:r>
            <a:r>
              <a:rPr lang="en-US" altLang="ja-JP" sz="1600" baseline="30000"/>
              <a:t>t</a:t>
            </a:r>
            <a:r>
              <a:rPr lang="en-US" altLang="ja-JP" sz="1600"/>
              <a:t>11</a:t>
            </a:r>
            <a:r>
              <a:rPr lang="en-US" altLang="ja-JP" sz="1600" baseline="30000"/>
              <a:t>w</a:t>
            </a:r>
            <a:r>
              <a:rPr lang="en-US" altLang="ja-JP" sz="1600"/>
              <a:t>300</a:t>
            </a:r>
            <a:r>
              <a:rPr lang="en-US" altLang="ja-JP" sz="1600" baseline="30000"/>
              <a:t>h</a:t>
            </a:r>
            <a:r>
              <a:rPr lang="en-US" altLang="ja-JP" sz="1600"/>
              <a:t>, MPPC×1series, 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1A344F-A405-4D38-86A2-70FDADC8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07542F-E643-45F9-8A59-B79609F0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B08669-8874-4691-8C26-0E42D8F2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" y="1247898"/>
            <a:ext cx="6214872" cy="295025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7500FD7-36FF-4E0F-BEFB-DDDE0EEA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22" y="2810014"/>
            <a:ext cx="8302078" cy="394106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B734AF-9AA2-4080-8F78-BFA5C1AC71E1}"/>
              </a:ext>
            </a:extLst>
          </p:cNvPr>
          <p:cNvSpPr txBox="1"/>
          <p:nvPr/>
        </p:nvSpPr>
        <p:spPr>
          <a:xfrm>
            <a:off x="3782522" y="6462764"/>
            <a:ext cx="229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run226_BetaRef1ToF_03.pdf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54438A-C862-441B-8C0E-0D11E47BE378}"/>
              </a:ext>
            </a:extLst>
          </p:cNvPr>
          <p:cNvSpPr/>
          <p:nvPr/>
        </p:nvSpPr>
        <p:spPr>
          <a:xfrm>
            <a:off x="8960340" y="4560784"/>
            <a:ext cx="2052782" cy="914400"/>
          </a:xfrm>
          <a:prstGeom prst="rect">
            <a:avLst/>
          </a:prstGeom>
          <a:noFill/>
          <a:ln w="63500"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C9EDE-D91B-41DC-81E7-97983FFA380D}"/>
              </a:ext>
            </a:extLst>
          </p:cNvPr>
          <p:cNvSpPr txBox="1"/>
          <p:nvPr/>
        </p:nvSpPr>
        <p:spPr>
          <a:xfrm>
            <a:off x="6688836" y="1035743"/>
            <a:ext cx="3736593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Bias: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Ref. -&gt;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[V] = 58.8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ToF -&gt;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[V] = 44.7 (+3.0 V/MPPC)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Offset voltage ~15 mV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th</a:t>
            </a:r>
            <a:r>
              <a:rPr kumimoji="1" lang="en-US" altLang="ja-JP" sz="1200">
                <a:latin typeface="Arial" panose="020B0604020202020204" pitchFamily="34" charset="0"/>
              </a:rPr>
              <a:t>[mV] -&gt; ~0.1*MIP pulseheight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Trigger -&gt; Ref-1 </a:t>
            </a:r>
            <a:r>
              <a:rPr kumimoji="1" lang="ja-JP" altLang="en-US" sz="1200">
                <a:latin typeface="Arial" panose="020B0604020202020204" pitchFamily="34" charset="0"/>
              </a:rPr>
              <a:t>⊗</a:t>
            </a:r>
            <a:r>
              <a:rPr kumimoji="1" lang="en-US" altLang="ja-JP" sz="1200">
                <a:latin typeface="Arial" panose="020B0604020202020204" pitchFamily="34" charset="0"/>
              </a:rPr>
              <a:t>ToF-1</a:t>
            </a:r>
            <a:r>
              <a:rPr kumimoji="1" lang="ja-JP" altLang="en-US" sz="1200">
                <a:latin typeface="Arial" panose="020B0604020202020204" pitchFamily="34" charset="0"/>
              </a:rPr>
              <a:t>⊗</a:t>
            </a:r>
            <a:r>
              <a:rPr kumimoji="1" lang="en-US" altLang="ja-JP" sz="1200">
                <a:latin typeface="Arial" panose="020B0604020202020204" pitchFamily="34" charset="0"/>
              </a:rPr>
              <a:t>ToF-2</a:t>
            </a:r>
          </a:p>
        </p:txBody>
      </p:sp>
    </p:spTree>
    <p:extLst>
      <p:ext uri="{BB962C8B-B14F-4D97-AF65-F5344CB8AC3E}">
        <p14:creationId xmlns:p14="http://schemas.microsoft.com/office/powerpoint/2010/main" val="4260358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B1513-56E2-4BAC-9212-F0F39633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FB5D3-C403-43C7-8FE8-6CF7C583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022D3-EDF7-4410-A7DC-2F0E210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9507A47C-E8E5-4395-8106-2BC7533B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03D64B-4303-4B00-AAE6-8D5F2474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670" y="-2354"/>
            <a:ext cx="10634330" cy="68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72286-CC47-4B14-805B-764462AD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C1768E-3D5F-40BD-990C-18DC0F00D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70175"/>
            <a:ext cx="5760000" cy="4968000"/>
          </a:xfrm>
        </p:spPr>
        <p:txBody>
          <a:bodyPr>
            <a:normAutofit/>
          </a:bodyPr>
          <a:lstStyle/>
          <a:p>
            <a:r>
              <a:rPr kumimoji="1" lang="en-US" altLang="ja-JP" sz="1600"/>
              <a:t>Ref. Counter </a:t>
            </a:r>
            <a:r>
              <a:rPr kumimoji="1" lang="ja-JP" altLang="en-US" sz="1600"/>
              <a:t>の電圧を変えただけ</a:t>
            </a:r>
            <a:r>
              <a:rPr kumimoji="1" lang="en-US" altLang="ja-JP" sz="1600"/>
              <a:t>.</a:t>
            </a:r>
          </a:p>
          <a:p>
            <a:r>
              <a:rPr kumimoji="1" lang="en-US" altLang="ja-JP" sz="1600"/>
              <a:t>ToF</a:t>
            </a:r>
            <a:r>
              <a:rPr kumimoji="1" lang="ja-JP" altLang="en-US" sz="1600"/>
              <a:t>側のセットアップは変えてはいない</a:t>
            </a:r>
            <a:r>
              <a:rPr kumimoji="1" lang="en-US" altLang="ja-JP" sz="1600"/>
              <a:t>(</a:t>
            </a:r>
            <a:r>
              <a:rPr kumimoji="1" lang="ja-JP" altLang="en-US" sz="1600"/>
              <a:t>はず</a:t>
            </a:r>
            <a:r>
              <a:rPr kumimoji="1" lang="en-US" altLang="ja-JP" sz="1600"/>
              <a:t>)</a:t>
            </a:r>
          </a:p>
          <a:p>
            <a:endParaRPr lang="en-US" altLang="ja-JP" sz="1600"/>
          </a:p>
          <a:p>
            <a:r>
              <a:rPr lang="ja-JP" altLang="en-US" sz="1600"/>
              <a:t>日をまたいだためシンチを付け直した</a:t>
            </a:r>
            <a:endParaRPr kumimoji="1" lang="en-US" altLang="ja-JP" sz="1600"/>
          </a:p>
          <a:p>
            <a:r>
              <a:rPr kumimoji="1" lang="en-US" altLang="ja-JP" sz="1600"/>
              <a:t>gain</a:t>
            </a:r>
            <a:r>
              <a:rPr kumimoji="1" lang="ja-JP" altLang="en-US" sz="1600"/>
              <a:t>の違いがある</a:t>
            </a:r>
            <a:r>
              <a:rPr kumimoji="1" lang="en-US" altLang="ja-JP" sz="1600"/>
              <a:t>?</a:t>
            </a:r>
          </a:p>
          <a:p>
            <a:pPr marL="0" indent="0">
              <a:buNone/>
            </a:pPr>
            <a:r>
              <a:rPr kumimoji="1" lang="ja-JP" altLang="en-US" sz="1200"/>
              <a:t>→ </a:t>
            </a:r>
            <a:r>
              <a:rPr lang="ja-JP" altLang="en-US" sz="1200"/>
              <a:t>確認した</a:t>
            </a:r>
            <a:r>
              <a:rPr lang="en-US" altLang="ja-JP" sz="1200"/>
              <a:t>(</a:t>
            </a:r>
            <a:r>
              <a:rPr lang="ja-JP" altLang="en-US" sz="1200"/>
              <a:t>次スライド</a:t>
            </a:r>
            <a:r>
              <a:rPr lang="en-US" altLang="ja-JP" sz="1200"/>
              <a:t>)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9BA176-035F-4084-976C-1019625B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A84B68-A1BC-4F07-8432-FCF9833C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145DC70-9620-44D9-93B3-23B822AA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91"/>
            <a:ext cx="6096000" cy="2893821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7D5AD3-CF59-4A1A-B075-09AB06E25DFA}"/>
              </a:ext>
            </a:extLst>
          </p:cNvPr>
          <p:cNvSpPr txBox="1"/>
          <p:nvPr/>
        </p:nvSpPr>
        <p:spPr>
          <a:xfrm>
            <a:off x="819912" y="763565"/>
            <a:ext cx="233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run226 @ 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58.8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E11F7-A393-490F-91CD-CB87CAC8F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4175"/>
            <a:ext cx="6096000" cy="2893821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44B70F-10CE-4294-97DA-196715933EA1}"/>
              </a:ext>
            </a:extLst>
          </p:cNvPr>
          <p:cNvSpPr txBox="1"/>
          <p:nvPr/>
        </p:nvSpPr>
        <p:spPr>
          <a:xfrm>
            <a:off x="838200" y="3908192"/>
            <a:ext cx="233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run220 @ 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55.8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4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D56E0-AF70-46C5-94B3-7CE66AF1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C18856-4541-41EF-AA43-0D527F392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/>
              <a:t>QDC</a:t>
            </a:r>
            <a:r>
              <a:rPr kumimoji="1" lang="ja-JP" altLang="en-US" sz="1200"/>
              <a:t>分布の比較</a:t>
            </a:r>
            <a:endParaRPr lang="en-US" altLang="ja-JP" sz="1200"/>
          </a:p>
          <a:p>
            <a:r>
              <a:rPr kumimoji="1" lang="en-US" altLang="ja-JP" sz="1200"/>
              <a:t>pedestal=0</a:t>
            </a:r>
            <a:r>
              <a:rPr lang="ja-JP" altLang="en-US" sz="1200"/>
              <a:t> に合わせ</a:t>
            </a:r>
            <a:r>
              <a:rPr lang="en-US" altLang="ja-JP" sz="1200"/>
              <a:t>, 1ch = 0.1pC </a:t>
            </a:r>
            <a:r>
              <a:rPr lang="ja-JP" altLang="en-US" sz="1200"/>
              <a:t>で換算</a:t>
            </a:r>
            <a:endParaRPr lang="en-US" altLang="ja-JP" sz="1200"/>
          </a:p>
          <a:p>
            <a:r>
              <a:rPr lang="ja-JP" altLang="en-US" sz="1200"/>
              <a:t>エントリー数最大の</a:t>
            </a:r>
            <a:r>
              <a:rPr lang="en-US" altLang="ja-JP" sz="1200"/>
              <a:t>bin</a:t>
            </a:r>
            <a:r>
              <a:rPr lang="ja-JP" altLang="en-US" sz="1200"/>
              <a:t>の高さ</a:t>
            </a:r>
            <a:r>
              <a:rPr lang="en-US" altLang="ja-JP" sz="1200"/>
              <a:t>=1</a:t>
            </a:r>
            <a:r>
              <a:rPr lang="ja-JP" altLang="en-US" sz="1200"/>
              <a:t>となるよう</a:t>
            </a:r>
            <a:r>
              <a:rPr lang="en-US" altLang="ja-JP" sz="1200"/>
              <a:t>2</a:t>
            </a:r>
            <a:r>
              <a:rPr lang="ja-JP" altLang="en-US" sz="1200"/>
              <a:t>つの</a:t>
            </a:r>
            <a:r>
              <a:rPr lang="en-US" altLang="ja-JP" sz="1200"/>
              <a:t>run</a:t>
            </a:r>
            <a:r>
              <a:rPr lang="ja-JP" altLang="en-US" sz="1200"/>
              <a:t>のヒストをスケール</a:t>
            </a:r>
            <a:r>
              <a:rPr lang="en-US" altLang="ja-JP" sz="1200"/>
              <a:t>.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ja-JP" altLang="en-US" sz="1200"/>
              <a:t>統計量の違いはあるが</a:t>
            </a:r>
            <a:r>
              <a:rPr lang="en-US" altLang="ja-JP" sz="1200"/>
              <a:t>, </a:t>
            </a:r>
            <a:r>
              <a:rPr lang="ja-JP" altLang="en-US" sz="1200"/>
              <a:t>分布の形はほぼ一致しているように見える</a:t>
            </a:r>
            <a:r>
              <a:rPr lang="en-US" altLang="ja-JP" sz="1200"/>
              <a:t>...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6EB84-BB6A-405F-86EC-45C11F2E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450CA6-8C12-47FB-BB58-1EA21200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D7DA58A-6F41-41EF-BA3F-32D3A4E9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2922621"/>
            <a:ext cx="6019162" cy="303012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15018A6-91D6-4AAA-9704-DC82E962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55" y="2922620"/>
            <a:ext cx="6014025" cy="303012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7EF4D-6072-4584-BA6D-88A41F97E636}"/>
              </a:ext>
            </a:extLst>
          </p:cNvPr>
          <p:cNvSpPr/>
          <p:nvPr/>
        </p:nvSpPr>
        <p:spPr>
          <a:xfrm>
            <a:off x="7857460" y="1371600"/>
            <a:ext cx="3902149" cy="142221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Ref. Vb = 58.8 V</a:t>
            </a:r>
          </a:p>
          <a:p>
            <a:pPr algn="ctr"/>
            <a:endParaRPr kumimoji="1" lang="en-US" altLang="ja-JP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Ref. Vb = 55.8 V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AE5180C-A493-44DE-8A7C-E73B3403A058}"/>
              </a:ext>
            </a:extLst>
          </p:cNvPr>
          <p:cNvCxnSpPr>
            <a:cxnSpLocks/>
          </p:cNvCxnSpPr>
          <p:nvPr/>
        </p:nvCxnSpPr>
        <p:spPr>
          <a:xfrm>
            <a:off x="8027581" y="1823483"/>
            <a:ext cx="978195" cy="0"/>
          </a:xfrm>
          <a:prstGeom prst="straightConnector1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BBDE9-2644-40C7-8058-9240C3828FD5}"/>
              </a:ext>
            </a:extLst>
          </p:cNvPr>
          <p:cNvCxnSpPr>
            <a:cxnSpLocks/>
          </p:cNvCxnSpPr>
          <p:nvPr/>
        </p:nvCxnSpPr>
        <p:spPr>
          <a:xfrm>
            <a:off x="8038214" y="2369288"/>
            <a:ext cx="978195" cy="0"/>
          </a:xfrm>
          <a:prstGeom prst="straightConnector1">
            <a:avLst/>
          </a:prstGeom>
          <a:ln w="63500">
            <a:solidFill>
              <a:srgbClr val="FF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16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D56E0-AF70-46C5-94B3-7CE66AF1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 b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C18856-4541-41EF-AA43-0D527F39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67563"/>
            <a:ext cx="11520000" cy="5270612"/>
          </a:xfrm>
        </p:spPr>
        <p:txBody>
          <a:bodyPr>
            <a:normAutofit/>
          </a:bodyPr>
          <a:lstStyle/>
          <a:p>
            <a:r>
              <a:rPr kumimoji="1" lang="ja-JP" altLang="en-US" sz="1200"/>
              <a:t>オシロ画像 </a:t>
            </a:r>
            <a:r>
              <a:rPr kumimoji="1" lang="en-US" altLang="ja-JP" sz="1200"/>
              <a:t>w/ beta-ray PM</a:t>
            </a:r>
            <a:r>
              <a:rPr kumimoji="1" lang="ja-JP" altLang="en-US" sz="1200"/>
              <a:t>アンプ後</a:t>
            </a:r>
            <a:endParaRPr kumimoji="1" lang="en-US" altLang="ja-JP" sz="1200"/>
          </a:p>
          <a:p>
            <a:r>
              <a:rPr lang="en-US" altLang="ja-JP" sz="1200"/>
              <a:t>V</a:t>
            </a:r>
            <a:r>
              <a:rPr lang="en-US" altLang="ja-JP" sz="1200" baseline="-25000"/>
              <a:t>b</a:t>
            </a:r>
            <a:r>
              <a:rPr lang="en-US" altLang="ja-JP" sz="1200"/>
              <a:t>[V] = 44.7 (+3.0 V)</a:t>
            </a:r>
          </a:p>
          <a:p>
            <a:endParaRPr kumimoji="1" lang="en-US" altLang="ja-JP" sz="1200"/>
          </a:p>
          <a:p>
            <a:r>
              <a:rPr kumimoji="1" lang="ja-JP" altLang="en-US" sz="1200"/>
              <a:t>オシロの画像上では</a:t>
            </a:r>
            <a:r>
              <a:rPr kumimoji="1" lang="en-US" altLang="ja-JP" sz="1200">
                <a:latin typeface="Arial" panose="020B0604020202020204" pitchFamily="34" charset="0"/>
              </a:rPr>
              <a:t>Ref.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 = 55.8 V</a:t>
            </a:r>
            <a:r>
              <a:rPr kumimoji="1" lang="ja-JP" altLang="en-US" sz="1200">
                <a:latin typeface="Arial" panose="020B0604020202020204" pitchFamily="34" charset="0"/>
              </a:rPr>
              <a:t>の時の方がパルスが大きい</a:t>
            </a:r>
            <a:r>
              <a:rPr kumimoji="1" lang="en-US" altLang="ja-JP" sz="1200">
                <a:latin typeface="Arial" panose="020B0604020202020204" pitchFamily="34" charset="0"/>
              </a:rPr>
              <a:t>. </a:t>
            </a:r>
            <a:r>
              <a:rPr kumimoji="1" lang="ja-JP" altLang="en-US" sz="1200">
                <a:latin typeface="Arial" panose="020B0604020202020204" pitchFamily="34" charset="0"/>
              </a:rPr>
              <a:t>⇒ 信号幅はほとんど同じ</a:t>
            </a:r>
            <a:r>
              <a:rPr kumimoji="1" lang="en-US" altLang="ja-JP" sz="1200">
                <a:latin typeface="Arial" panose="020B0604020202020204" pitchFamily="34" charset="0"/>
              </a:rPr>
              <a:t>. </a:t>
            </a:r>
            <a:r>
              <a:rPr kumimoji="1" lang="ja-JP" altLang="en-US" sz="1200">
                <a:latin typeface="Arial" panose="020B0604020202020204" pitchFamily="34" charset="0"/>
              </a:rPr>
              <a:t>だとすると</a:t>
            </a:r>
            <a:r>
              <a:rPr kumimoji="1" lang="en-US" altLang="ja-JP" sz="1200">
                <a:latin typeface="Arial" panose="020B0604020202020204" pitchFamily="34" charset="0"/>
              </a:rPr>
              <a:t>QDC</a:t>
            </a:r>
            <a:r>
              <a:rPr kumimoji="1" lang="ja-JP" altLang="en-US" sz="1200">
                <a:latin typeface="Arial" panose="020B0604020202020204" pitchFamily="34" charset="0"/>
              </a:rPr>
              <a:t>が同程度になるのは不自然では</a:t>
            </a:r>
            <a:r>
              <a:rPr kumimoji="1" lang="en-US" altLang="ja-JP" sz="1200">
                <a:latin typeface="Arial" panose="020B0604020202020204" pitchFamily="34" charset="0"/>
              </a:rPr>
              <a:t>...??</a:t>
            </a:r>
            <a:endParaRPr kumimoji="1" lang="ja-JP" altLang="en-US" sz="1200">
              <a:latin typeface="Arial" panose="020B0604020202020204" pitchFamily="34" charset="0"/>
            </a:endParaRPr>
          </a:p>
          <a:p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6EB84-BB6A-405F-86EC-45C11F2E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450CA6-8C12-47FB-BB58-1EA21200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094ACD4-B53E-4767-B2AF-8928161A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22" y="2288126"/>
            <a:ext cx="5645889" cy="3387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59CFA62-5D55-4024-B754-8EF4273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288126"/>
            <a:ext cx="5645888" cy="3387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8190A11-534B-445B-B5B4-2295C1A08462}"/>
              </a:ext>
            </a:extLst>
          </p:cNvPr>
          <p:cNvSpPr txBox="1"/>
          <p:nvPr/>
        </p:nvSpPr>
        <p:spPr>
          <a:xfrm>
            <a:off x="561753" y="2409002"/>
            <a:ext cx="143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55.8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65D5C-6A81-4210-9364-DA413114B189}"/>
              </a:ext>
            </a:extLst>
          </p:cNvPr>
          <p:cNvSpPr txBox="1"/>
          <p:nvPr/>
        </p:nvSpPr>
        <p:spPr>
          <a:xfrm>
            <a:off x="6536203" y="2409002"/>
            <a:ext cx="143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58.8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BFCF74D-18BF-45FF-9462-29990B2C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094">
            <a:off x="11466828" y="1718063"/>
            <a:ext cx="483608" cy="483608"/>
          </a:xfrm>
          <a:prstGeom prst="rect">
            <a:avLst/>
          </a:prstGeom>
        </p:spPr>
      </p:pic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C1385238-5909-4607-B877-E4A580FCE8FD}"/>
              </a:ext>
            </a:extLst>
          </p:cNvPr>
          <p:cNvSpPr/>
          <p:nvPr/>
        </p:nvSpPr>
        <p:spPr>
          <a:xfrm>
            <a:off x="7003667" y="4410637"/>
            <a:ext cx="538639" cy="239871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281D92-024D-47D7-A8DF-3B9217D73957}"/>
              </a:ext>
            </a:extLst>
          </p:cNvPr>
          <p:cNvSpPr txBox="1"/>
          <p:nvPr/>
        </p:nvSpPr>
        <p:spPr>
          <a:xfrm>
            <a:off x="6920551" y="414747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10 nsec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23" name="矢印: 左右 22">
            <a:extLst>
              <a:ext uri="{FF2B5EF4-FFF2-40B4-BE49-F238E27FC236}">
                <a16:creationId xmlns:a16="http://schemas.microsoft.com/office/drawing/2014/main" id="{DBE6470A-DF86-4804-A730-9FD2AAC947C8}"/>
              </a:ext>
            </a:extLst>
          </p:cNvPr>
          <p:cNvSpPr/>
          <p:nvPr/>
        </p:nvSpPr>
        <p:spPr>
          <a:xfrm rot="5400000">
            <a:off x="7884269" y="4572799"/>
            <a:ext cx="361000" cy="239871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E2ABCF-F082-42F9-B188-81DA23186457}"/>
              </a:ext>
            </a:extLst>
          </p:cNvPr>
          <p:cNvSpPr txBox="1"/>
          <p:nvPr/>
        </p:nvSpPr>
        <p:spPr>
          <a:xfrm>
            <a:off x="8248517" y="455423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200 mV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2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DEAFB4-1630-4256-B4ED-CDF073BA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0EC4F-EEEA-4A1E-A9FB-A9AFBD89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05D403-E5EB-4C21-91C3-ECB25329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827924-752D-4B95-A60D-10AE1A7A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86B1309-550F-4D17-BBA4-BD14910D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65" y="658175"/>
            <a:ext cx="8649636" cy="558000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9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93B4D-DE09-46B4-A275-5A41D9F1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AD99E5-0873-4FFC-8BB0-A630B7F8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MPPC×2</a:t>
            </a:r>
            <a:r>
              <a:rPr kumimoji="1" lang="ja-JP" altLang="en-US" b="1">
                <a:solidFill>
                  <a:srgbClr val="002060"/>
                </a:solidFill>
              </a:rPr>
              <a:t>個</a:t>
            </a:r>
            <a:r>
              <a:rPr lang="ja-JP" altLang="en-US" b="1">
                <a:solidFill>
                  <a:srgbClr val="002060"/>
                </a:solidFill>
              </a:rPr>
              <a:t>直列</a:t>
            </a:r>
            <a:endParaRPr kumimoji="1" lang="ja-JP" altLang="en-US" b="1">
              <a:solidFill>
                <a:srgbClr val="00206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722B1-EA88-4A34-BD8E-29C3F553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EC773D-629A-4787-8F59-7AA38695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DCE3F61-FC34-4069-B19D-C4250E20A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9" r="5670"/>
          <a:stretch/>
        </p:blipFill>
        <p:spPr>
          <a:xfrm>
            <a:off x="2638375" y="744711"/>
            <a:ext cx="9317399" cy="5104528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A2456A-E872-4D89-8FA4-D4200B54F892}"/>
              </a:ext>
            </a:extLst>
          </p:cNvPr>
          <p:cNvSpPr/>
          <p:nvPr/>
        </p:nvSpPr>
        <p:spPr>
          <a:xfrm>
            <a:off x="7857460" y="1371600"/>
            <a:ext cx="3902149" cy="142221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MPPC x1s</a:t>
            </a:r>
          </a:p>
          <a:p>
            <a:pPr algn="ctr"/>
            <a:endParaRPr kumimoji="1" lang="en-US" altLang="ja-JP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MPPC x2s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971E866-3DB0-4BF1-ACCA-6D4D012E9F7A}"/>
              </a:ext>
            </a:extLst>
          </p:cNvPr>
          <p:cNvCxnSpPr>
            <a:cxnSpLocks/>
          </p:cNvCxnSpPr>
          <p:nvPr/>
        </p:nvCxnSpPr>
        <p:spPr>
          <a:xfrm>
            <a:off x="8027581" y="1823483"/>
            <a:ext cx="978195" cy="0"/>
          </a:xfrm>
          <a:prstGeom prst="straightConnector1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9191AB3-C3CE-4F4C-9783-DD99ADAE68C2}"/>
              </a:ext>
            </a:extLst>
          </p:cNvPr>
          <p:cNvCxnSpPr>
            <a:cxnSpLocks/>
          </p:cNvCxnSpPr>
          <p:nvPr/>
        </p:nvCxnSpPr>
        <p:spPr>
          <a:xfrm>
            <a:off x="8038214" y="2369288"/>
            <a:ext cx="978195" cy="0"/>
          </a:xfrm>
          <a:prstGeom prst="straightConnector1">
            <a:avLst/>
          </a:prstGeom>
          <a:ln w="63500">
            <a:solidFill>
              <a:srgbClr val="FF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77944EB-5366-4625-83F8-B54E3957DCBA}"/>
              </a:ext>
            </a:extLst>
          </p:cNvPr>
          <p:cNvSpPr/>
          <p:nvPr/>
        </p:nvSpPr>
        <p:spPr>
          <a:xfrm>
            <a:off x="4724399" y="3869909"/>
            <a:ext cx="1910317" cy="5851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0000"/>
                </a:solidFill>
                <a:latin typeface="Arial" panose="020B0604020202020204" pitchFamily="34" charset="0"/>
              </a:rPr>
              <a:t>Peak = 16.5 pC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1E426-C982-4EF3-AF28-E2E2684E61B2}"/>
              </a:ext>
            </a:extLst>
          </p:cNvPr>
          <p:cNvSpPr/>
          <p:nvPr/>
        </p:nvSpPr>
        <p:spPr>
          <a:xfrm>
            <a:off x="5273748" y="1692341"/>
            <a:ext cx="1910317" cy="5851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Peak = 21.5 pC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13E627-85CD-4B13-90F2-9867DCEC6043}"/>
              </a:ext>
            </a:extLst>
          </p:cNvPr>
          <p:cNvSpPr txBox="1"/>
          <p:nvPr/>
        </p:nvSpPr>
        <p:spPr>
          <a:xfrm>
            <a:off x="297417" y="1692341"/>
            <a:ext cx="243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1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個読みと比較して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~20%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程度のゲインの低下を確認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3525BB-8665-421E-8026-1636EED0D0C9}"/>
              </a:ext>
            </a:extLst>
          </p:cNvPr>
          <p:cNvSpPr/>
          <p:nvPr/>
        </p:nvSpPr>
        <p:spPr>
          <a:xfrm>
            <a:off x="8527311" y="5677859"/>
            <a:ext cx="3540643" cy="6565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b="1"/>
              <a:t>※peak </a:t>
            </a:r>
            <a:r>
              <a:rPr kumimoji="1" lang="ja-JP" altLang="en-US" sz="1200" b="1"/>
              <a:t>の位置は最大エントリー数をとるビンの</a:t>
            </a:r>
            <a:endParaRPr kumimoji="1" lang="en-US" altLang="ja-JP" sz="1200" b="1"/>
          </a:p>
          <a:p>
            <a:r>
              <a:rPr kumimoji="1" lang="ja-JP" altLang="en-US" sz="1200" b="1"/>
              <a:t>中央値として決定している</a:t>
            </a:r>
          </a:p>
        </p:txBody>
      </p:sp>
    </p:spTree>
    <p:extLst>
      <p:ext uri="{BB962C8B-B14F-4D97-AF65-F5344CB8AC3E}">
        <p14:creationId xmlns:p14="http://schemas.microsoft.com/office/powerpoint/2010/main" val="40322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06920-579D-4EC6-831E-FBA73ECF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C19F5F-CFD4-4A42-8A05-D13CF7F97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200"/>
              <a:t>印加電圧を</a:t>
            </a:r>
            <a:r>
              <a:rPr lang="en-US" altLang="ja-JP" sz="1200"/>
              <a:t>MPPC</a:t>
            </a:r>
            <a:r>
              <a:rPr lang="ja-JP" altLang="en-US" sz="1200"/>
              <a:t>当たりに換算</a:t>
            </a:r>
            <a:r>
              <a:rPr lang="en-US" altLang="ja-JP" sz="1200"/>
              <a:t>. </a:t>
            </a:r>
          </a:p>
          <a:p>
            <a:endParaRPr lang="en-US" altLang="ja-JP" sz="1200"/>
          </a:p>
          <a:p>
            <a:r>
              <a:rPr lang="en-US" altLang="ja-JP" sz="1200"/>
              <a:t>+7.5 V/mppc </a:t>
            </a:r>
            <a:r>
              <a:rPr lang="ja-JP" altLang="en-US" sz="1200"/>
              <a:t>時で</a:t>
            </a:r>
            <a:r>
              <a:rPr lang="en-US" altLang="ja-JP" sz="1200"/>
              <a:t>~100 psec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8287AA-96BA-4E25-81D9-B9532248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8B1A6-707C-4479-A645-B6F654A8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5D811DB-E2C8-4FFD-9EEF-1813E758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4" y="539999"/>
            <a:ext cx="8832820" cy="569817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99223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5.xml><?xml version="1.0" encoding="utf-8"?>
<a:theme xmlns:a="http://schemas.openxmlformats.org/drawingml/2006/main" name="1_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6.xml><?xml version="1.0" encoding="utf-8"?>
<a:theme xmlns:a="http://schemas.openxmlformats.org/drawingml/2006/main" name="1_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7.xml><?xml version="1.0" encoding="utf-8"?>
<a:theme xmlns:a="http://schemas.openxmlformats.org/drawingml/2006/main" name="2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8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1357</TotalTime>
  <Words>1218</Words>
  <Application>Microsoft Office PowerPoint</Application>
  <PresentationFormat>ワイド画面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7</vt:i4>
      </vt:variant>
      <vt:variant>
        <vt:lpstr>スライド タイトル</vt:lpstr>
      </vt:variant>
      <vt:variant>
        <vt:i4>30</vt:i4>
      </vt:variant>
    </vt:vector>
  </HeadingPairs>
  <TitlesOfParts>
    <vt:vector size="47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1_seminar_03</vt:lpstr>
      <vt:lpstr>1_seminar01</vt:lpstr>
      <vt:lpstr>1_seminar_01</vt:lpstr>
      <vt:lpstr>2_seminar_03</vt:lpstr>
      <vt:lpstr>Status Report #38</vt:lpstr>
      <vt:lpstr>Beta-ray test</vt:lpstr>
      <vt:lpstr>Beta-ray test</vt:lpstr>
      <vt:lpstr>Beta-ray test</vt:lpstr>
      <vt:lpstr>Beta-ray test</vt:lpstr>
      <vt:lpstr>Beta-ray test</vt:lpstr>
      <vt:lpstr>Beta-ray test</vt:lpstr>
      <vt:lpstr>Beta-ray test</vt:lpstr>
      <vt:lpstr>Beta-ray test</vt:lpstr>
      <vt:lpstr>Status of detector test</vt:lpstr>
      <vt:lpstr>To do </vt:lpstr>
      <vt:lpstr>Backup</vt:lpstr>
      <vt:lpstr>Plan</vt:lpstr>
      <vt:lpstr>Beta-ray test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#38</dc:title>
  <dc:creator>Fujiwara Tomomasa</dc:creator>
  <cp:lastModifiedBy>Fujiwara Tomomasa</cp:lastModifiedBy>
  <cp:revision>11</cp:revision>
  <cp:lastPrinted>2020-07-28T13:58:12Z</cp:lastPrinted>
  <dcterms:created xsi:type="dcterms:W3CDTF">2020-07-28T10:17:14Z</dcterms:created>
  <dcterms:modified xsi:type="dcterms:W3CDTF">2020-10-19T05:58:18Z</dcterms:modified>
</cp:coreProperties>
</file>